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6" r:id="rId3"/>
    <p:sldId id="257" r:id="rId4"/>
    <p:sldId id="262" r:id="rId5"/>
    <p:sldId id="290" r:id="rId6"/>
    <p:sldId id="259" r:id="rId7"/>
    <p:sldId id="258" r:id="rId8"/>
    <p:sldId id="269" r:id="rId9"/>
    <p:sldId id="28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0C0C0"/>
    <a:srgbClr val="5F5F5F"/>
    <a:srgbClr val="B2B2B2"/>
    <a:srgbClr val="0099CC"/>
    <a:srgbClr val="CC3300"/>
    <a:srgbClr val="A7BB69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391" autoAdjust="0"/>
  </p:normalViewPr>
  <p:slideViewPr>
    <p:cSldViewPr>
      <p:cViewPr varScale="1">
        <p:scale>
          <a:sx n="98" d="100"/>
          <a:sy n="98" d="100"/>
        </p:scale>
        <p:origin x="-2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C1F9FB-B252-40AA-AADE-0F620A5A8D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0299C-2D3F-44DB-B0DC-6E5658C594F9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BE8B96-3982-4841-B63E-E7B62F9A29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2ABD2-B646-407F-95AB-26CD803402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7BAB0E-F8F7-4896-B1AF-934F22B594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35CCD21-7A0C-477C-87E3-8FF82BE352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3BA4BAF-DB64-49B6-8D57-CAF2A09DDC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657FB18-680D-43CF-A9F4-63C21CFCBF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DEED4-3552-4285-AC17-E1BE4A764B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83571-E49D-4EE9-BE19-39D4A56BF6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686DD-2FBE-4496-AED6-037BD7700C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4F25A-9E32-47A5-92F3-AF2118F57A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0EEDB9-5208-4388-BB65-3E05FC3E5C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F5DA7-C97C-446D-84B0-7FA46913F8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4EFB5C-2D90-4EDB-B77E-29EA41C4DE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C5CE1-E5FA-4B8E-9D6C-DAF2A9E2C9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363392-3EB2-4D20-82B3-771EA680DC3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Q:\&#1096;&#1082;&#1086;&#1083;&#1072;\&#1082;&#1086;&#1085;&#1082;&#1091;&#1088;&#1089;&#1099;\2014-2015\&#1089;&#1080;&#1085;&#1077;&#1075;&#1077;&#1088;&#1080;&#1103;\&#1056;&#1086;&#1089;&#1090;&#1086;&#1074;&#1089;&#1082;&#1080;&#1081;_&#1045;&#1075;&#1086;&#1088;_5_&#1075;\&#1092;&#1080;&#1083;&#1100;&#1084;_&#1092;&#1086;&#1090;&#1086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Q:\&#1096;&#1082;&#1086;&#1083;&#1072;\&#1082;&#1086;&#1085;&#1082;&#1091;&#1088;&#1089;&#1099;\2014-2015\&#1089;&#1080;&#1085;&#1077;&#1075;&#1077;&#1088;&#1080;&#1103;\&#1056;&#1086;&#1089;&#1090;&#1086;&#1074;&#1089;&#1082;&#1080;&#1081;_&#1045;&#1075;&#1086;&#1088;_5_&#1075;\&#1092;&#1086;&#1090;&#1086;_&#1079;&#1085;&#1072;&#1084;&#1077;&#1085;&#1080;&#1090;&#1086;&#1089;&#1090;&#1080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51520" y="536848"/>
            <a:ext cx="8229600" cy="1524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500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День, когда я родился</a:t>
            </a:r>
            <a:endParaRPr lang="en-US" sz="4500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92896"/>
            <a:ext cx="4248472" cy="5334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Ростовский Егор, 5-г класс,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ГБОУ СОШ № 426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789040"/>
            <a:ext cx="417646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Руководитель: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Парасоцкая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О. Н., учитель иностранного языка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6237312"/>
            <a:ext cx="2520280" cy="54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г. Москва,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 марта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День, когда я родился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Ростовский Егор, 5-г, ГБОУ СОШ № 426 г. Москва</a:t>
            </a:r>
            <a:endParaRPr lang="en-US" dirty="0"/>
          </a:p>
        </p:txBody>
      </p:sp>
      <p:pic>
        <p:nvPicPr>
          <p:cNvPr id="5" name="фильм_фот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6408712" cy="48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Ростовский Егор, 5-г, ГБОУ СОШ № 426 г. Москва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День, когда я родился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927225" y="3536950"/>
            <a:ext cx="5311775" cy="688975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27225" y="4402138"/>
            <a:ext cx="5311775" cy="688975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1927225" y="5259388"/>
            <a:ext cx="5311775" cy="68897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1927225" y="2673350"/>
            <a:ext cx="5311775" cy="688975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67" name="Text Box 23"/>
          <p:cNvSpPr txBox="1">
            <a:spLocks noChangeArrowheads="1"/>
          </p:cNvSpPr>
          <p:nvPr/>
        </p:nvSpPr>
        <p:spPr bwMode="black">
          <a:xfrm>
            <a:off x="2286000" y="278765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Узнать о событиях</a:t>
            </a: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black">
          <a:xfrm>
            <a:off x="2297113" y="364490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Узнать о людях</a:t>
            </a: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black">
          <a:xfrm>
            <a:off x="2297113" y="4503738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Узнать о праздниках</a:t>
            </a: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black">
          <a:xfrm>
            <a:off x="2297113" y="5351463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Помочь одноклассникам</a:t>
            </a: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914400" y="1752600"/>
            <a:ext cx="6553200" cy="720725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Актуальность темы: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Ростовский Егор, 5-г, ГБОУ СОШ № 426 г. Москва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День, когда я родился</a:t>
            </a:r>
            <a:endParaRPr lang="en-US" dirty="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685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gray">
          <a:xfrm>
            <a:off x="3675112" y="3790950"/>
            <a:ext cx="1905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cs typeface="Arial" charset="0"/>
              </a:rPr>
              <a:t>Исследование</a:t>
            </a:r>
            <a:endParaRPr lang="en-US" sz="1600" b="1" dirty="0">
              <a:cs typeface="Arial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739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white">
          <a:xfrm>
            <a:off x="1141413" y="44434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Гипотеза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gray">
          <a:xfrm>
            <a:off x="781050" y="4926013"/>
            <a:ext cx="23161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cs typeface="Arial" charset="0"/>
              </a:rPr>
              <a:t>исследование событий</a:t>
            </a:r>
            <a:r>
              <a:rPr lang="ru-RU" sz="1400" b="1">
                <a:cs typeface="Arial" charset="0"/>
              </a:rPr>
              <a:t>, </a:t>
            </a:r>
            <a:r>
              <a:rPr lang="ru-RU" sz="1400" b="1" smtClean="0">
                <a:cs typeface="Arial" charset="0"/>
              </a:rPr>
              <a:t>поможет </a:t>
            </a:r>
            <a:r>
              <a:rPr lang="ru-RU" sz="1400" b="1" dirty="0">
                <a:cs typeface="Arial" charset="0"/>
              </a:rPr>
              <a:t>расширить </a:t>
            </a:r>
            <a:r>
              <a:rPr lang="ru-RU" sz="1400" b="1" dirty="0" smtClean="0">
                <a:cs typeface="Arial" charset="0"/>
              </a:rPr>
              <a:t>кругозор исследователя</a:t>
            </a:r>
            <a:endParaRPr lang="en-US" sz="1400" b="1" dirty="0">
              <a:cs typeface="Arial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6858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7397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white">
          <a:xfrm>
            <a:off x="1141413" y="20812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Объект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gray">
          <a:xfrm>
            <a:off x="781050" y="2761764"/>
            <a:ext cx="2316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cs typeface="Arial" charset="0"/>
              </a:rPr>
              <a:t>День моего рождения (27 мая)</a:t>
            </a:r>
            <a:endParaRPr lang="en-US" sz="1400" b="1" dirty="0">
              <a:cs typeface="Arial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gray">
          <a:xfrm>
            <a:off x="6019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gray">
          <a:xfrm>
            <a:off x="6073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Text Box 18"/>
          <p:cNvSpPr txBox="1">
            <a:spLocks noChangeArrowheads="1"/>
          </p:cNvSpPr>
          <p:nvPr/>
        </p:nvSpPr>
        <p:spPr bwMode="white">
          <a:xfrm>
            <a:off x="6228184" y="4443413"/>
            <a:ext cx="201622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Противоречие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7" name="Text Box 9"/>
          <p:cNvSpPr txBox="1">
            <a:spLocks noChangeArrowheads="1"/>
          </p:cNvSpPr>
          <p:nvPr/>
        </p:nvSpPr>
        <p:spPr bwMode="gray">
          <a:xfrm>
            <a:off x="6115050" y="4926013"/>
            <a:ext cx="23161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cs typeface="Arial" charset="0"/>
              </a:rPr>
              <a:t>недостаточно знаний о событиях, происходивших в день моего рождения</a:t>
            </a:r>
            <a:endParaRPr lang="en-US" sz="1400" b="1" dirty="0">
              <a:cs typeface="Arial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60198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0737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white">
          <a:xfrm>
            <a:off x="6475413" y="20812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Цель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31" name="Text Box 9"/>
          <p:cNvSpPr txBox="1">
            <a:spLocks noChangeArrowheads="1"/>
          </p:cNvSpPr>
          <p:nvPr/>
        </p:nvSpPr>
        <p:spPr bwMode="gray">
          <a:xfrm>
            <a:off x="6115050" y="2563813"/>
            <a:ext cx="23161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cs typeface="Arial" charset="0"/>
              </a:rPr>
              <a:t>Изучение фактов и событий, связанных с датой моего рождения</a:t>
            </a:r>
            <a:endParaRPr lang="en-US" sz="1400" b="1" dirty="0">
              <a:cs typeface="Arial" charset="0"/>
            </a:endParaRP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3171825" y="2667000"/>
            <a:ext cx="2819400" cy="2803525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Ростовский Егор, 5-г, ГБОУ СОШ № 426 г. Москва</a:t>
            </a:r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День, когда я родился</a:t>
            </a:r>
            <a:endParaRPr lang="en-US" dirty="0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ltGray">
          <a:xfrm>
            <a:off x="1524000" y="6047631"/>
            <a:ext cx="6073775" cy="693737"/>
          </a:xfrm>
          <a:prstGeom prst="roundRect">
            <a:avLst>
              <a:gd name="adj" fmla="val 27481"/>
            </a:avLst>
          </a:prstGeom>
          <a:solidFill>
            <a:srgbClr val="000080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gray">
          <a:xfrm>
            <a:off x="1627188" y="2510681"/>
            <a:ext cx="19685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 smtClean="0"/>
              <a:t>Определить источники информации по теме </a:t>
            </a:r>
            <a:endParaRPr lang="en-US" sz="1400" dirty="0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ltGray">
          <a:xfrm flipH="1">
            <a:off x="2874963" y="2272556"/>
            <a:ext cx="1658937" cy="1655762"/>
          </a:xfrm>
          <a:prstGeom prst="rtTriangl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666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gray">
          <a:xfrm>
            <a:off x="4564063" y="1977281"/>
            <a:ext cx="0" cy="4057650"/>
          </a:xfrm>
          <a:prstGeom prst="line">
            <a:avLst/>
          </a:prstGeom>
          <a:noFill/>
          <a:ln w="9525">
            <a:solidFill>
              <a:srgbClr val="1C1C1C"/>
            </a:solidFill>
            <a:prstDash val="lgDash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gray">
          <a:xfrm>
            <a:off x="4584700" y="2272556"/>
            <a:ext cx="1660525" cy="1655762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ltGray">
          <a:xfrm rot="5400000">
            <a:off x="4587082" y="3989437"/>
            <a:ext cx="1657350" cy="165893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ltGray">
          <a:xfrm rot="16200000" flipH="1">
            <a:off x="2877344" y="3989437"/>
            <a:ext cx="1657350" cy="1658938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78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gray">
          <a:xfrm>
            <a:off x="2319338" y="3961656"/>
            <a:ext cx="4489450" cy="0"/>
          </a:xfrm>
          <a:prstGeom prst="line">
            <a:avLst/>
          </a:prstGeom>
          <a:noFill/>
          <a:ln w="9525">
            <a:solidFill>
              <a:srgbClr val="1C1C1C"/>
            </a:solidFill>
            <a:prstDash val="lgDash"/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gray">
          <a:xfrm>
            <a:off x="3134586" y="3471118"/>
            <a:ext cx="8856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Task 1</a:t>
            </a:r>
            <a:endParaRPr lang="en-US" b="1" dirty="0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gray">
          <a:xfrm>
            <a:off x="5056255" y="3471118"/>
            <a:ext cx="8856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Task 2</a:t>
            </a:r>
            <a:endParaRPr lang="en-US" b="1" dirty="0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gray">
          <a:xfrm>
            <a:off x="5056255" y="4066431"/>
            <a:ext cx="8856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Task 3</a:t>
            </a:r>
            <a:endParaRPr lang="en-US" b="1" dirty="0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gray">
          <a:xfrm>
            <a:off x="3176655" y="4066431"/>
            <a:ext cx="8856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Task 4</a:t>
            </a:r>
            <a:endParaRPr lang="en-US" b="1" dirty="0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gray">
          <a:xfrm>
            <a:off x="1835696" y="6076206"/>
            <a:ext cx="55446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Совершенствовать навыки работы с пакетом программ </a:t>
            </a:r>
            <a:r>
              <a:rPr lang="en-US" sz="1600" b="1" dirty="0" smtClean="0">
                <a:solidFill>
                  <a:srgbClr val="FFFFFF"/>
                </a:solidFill>
              </a:rPr>
              <a:t>Microsoft Office (MS Word, MS PowerPoint)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gray">
          <a:xfrm>
            <a:off x="5540375" y="2390031"/>
            <a:ext cx="19685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 smtClean="0"/>
              <a:t>Найти информацию о событиях, связанных с датой рождения</a:t>
            </a:r>
            <a:endParaRPr lang="en-US" sz="1400" dirty="0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gray">
          <a:xfrm>
            <a:off x="1627188" y="4772868"/>
            <a:ext cx="19685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 smtClean="0"/>
              <a:t>Совершенствовать навыки перевода, при работе с двуязычными словарями</a:t>
            </a:r>
            <a:endParaRPr lang="en-US" sz="1400" dirty="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gray">
          <a:xfrm>
            <a:off x="5437188" y="4772868"/>
            <a:ext cx="19685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 smtClean="0"/>
              <a:t>Проанализировать, обобщить и систематизировать материал</a:t>
            </a:r>
            <a:endParaRPr lang="en-US" sz="1400" dirty="0"/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179512" y="1412776"/>
            <a:ext cx="6553200" cy="720725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 исследования: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gray">
          <a:xfrm>
            <a:off x="467544" y="6165304"/>
            <a:ext cx="8856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Task 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Ростовский Егор, 5-г, ГБОУ СОШ № 426 г. Москва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День, когда я родился</a:t>
            </a:r>
            <a:endParaRPr lang="en-US" dirty="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gray">
          <a:xfrm>
            <a:off x="5359400" y="3186113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gray">
          <a:xfrm>
            <a:off x="5422900" y="3251200"/>
            <a:ext cx="2703513" cy="26114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838200" y="2622550"/>
            <a:ext cx="2857500" cy="466725"/>
            <a:chOff x="752" y="1413"/>
            <a:chExt cx="1321" cy="294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5334000" y="2622550"/>
            <a:ext cx="2857500" cy="466725"/>
            <a:chOff x="3623" y="1413"/>
            <a:chExt cx="1321" cy="294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5" name="AutoShape 13"/>
          <p:cNvSpPr>
            <a:spLocks noChangeArrowheads="1"/>
          </p:cNvSpPr>
          <p:nvPr/>
        </p:nvSpPr>
        <p:spPr bwMode="gray">
          <a:xfrm>
            <a:off x="838200" y="3186113"/>
            <a:ext cx="2849563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black">
          <a:xfrm>
            <a:off x="1104900" y="2701925"/>
            <a:ext cx="2238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cs typeface="Arial" charset="0"/>
              </a:rPr>
              <a:t>1 этап</a:t>
            </a:r>
            <a:endParaRPr lang="en-US" sz="1600" b="1" dirty="0">
              <a:cs typeface="Arial" charset="0"/>
            </a:endParaRPr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white">
          <a:xfrm>
            <a:off x="5654675" y="2701925"/>
            <a:ext cx="2238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cs typeface="Arial" charset="0"/>
              </a:rPr>
              <a:t>2 этап</a:t>
            </a:r>
            <a:endParaRPr lang="en-US" sz="1600" b="1" dirty="0">
              <a:cs typeface="Arial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-10793605" flipH="1" flipV="1">
            <a:off x="3770313" y="3732213"/>
            <a:ext cx="1446212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gray">
          <a:xfrm>
            <a:off x="5652120" y="4419689"/>
            <a:ext cx="25146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Оформить </a:t>
            </a:r>
            <a:r>
              <a:rPr lang="ru-RU" sz="1400" dirty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полученные результаты с помощью пакета программ </a:t>
            </a:r>
            <a:r>
              <a:rPr lang="en-US" sz="1400" dirty="0">
                <a:solidFill>
                  <a:srgbClr val="1C1C1C"/>
                </a:solidFill>
                <a:cs typeface="Arial" charset="0"/>
              </a:rPr>
              <a:t>Microsoft Office (MS Word, MS PowerPoint)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gray">
          <a:xfrm>
            <a:off x="5724128" y="3429000"/>
            <a:ext cx="25146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Осуществить перевод материала на английский язык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5491163" y="3397250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5491163" y="4365104"/>
            <a:ext cx="168275" cy="168275"/>
            <a:chOff x="2928" y="2208"/>
            <a:chExt cx="262" cy="262"/>
          </a:xfrm>
        </p:grpSpPr>
        <p:sp>
          <p:nvSpPr>
            <p:cNvPr id="821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9" name="Text Box 27"/>
          <p:cNvSpPr txBox="1">
            <a:spLocks noChangeArrowheads="1"/>
          </p:cNvSpPr>
          <p:nvPr/>
        </p:nvSpPr>
        <p:spPr bwMode="gray">
          <a:xfrm>
            <a:off x="990600" y="5176838"/>
            <a:ext cx="2632075" cy="397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400" b="1" dirty="0" smtClean="0">
                <a:cs typeface="Arial" charset="0"/>
              </a:rPr>
              <a:t> обобщить, полученные знания</a:t>
            </a:r>
            <a:endParaRPr lang="en-US" sz="1400" b="1" dirty="0">
              <a:cs typeface="Arial" charset="0"/>
            </a:endParaRP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914400" y="34131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gray">
          <a:xfrm>
            <a:off x="914400" y="39973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gray">
          <a:xfrm>
            <a:off x="914400" y="455771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946150" y="3486150"/>
            <a:ext cx="1899623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cs typeface="Arial" charset="0"/>
              </a:rPr>
              <a:t> </a:t>
            </a:r>
            <a:r>
              <a:rPr lang="ru-RU" sz="1400" b="1" dirty="0" smtClean="0">
                <a:cs typeface="Arial" charset="0"/>
              </a:rPr>
              <a:t>найти литературу</a:t>
            </a:r>
            <a:endParaRPr lang="en-US" sz="1400" b="1" dirty="0">
              <a:cs typeface="Arial" charset="0"/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gray">
          <a:xfrm>
            <a:off x="946150" y="4070350"/>
            <a:ext cx="1850507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cs typeface="Arial" charset="0"/>
              </a:rPr>
              <a:t> </a:t>
            </a:r>
            <a:r>
              <a:rPr lang="ru-RU" sz="1400" b="1" dirty="0" smtClean="0">
                <a:cs typeface="Arial" charset="0"/>
              </a:rPr>
              <a:t>изучить события</a:t>
            </a:r>
            <a:endParaRPr lang="en-US" sz="1400" b="1" dirty="0">
              <a:cs typeface="Arial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gray">
          <a:xfrm>
            <a:off x="946150" y="4629150"/>
            <a:ext cx="2172454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>
                <a:cs typeface="Arial" charset="0"/>
              </a:rPr>
              <a:t> </a:t>
            </a:r>
            <a:r>
              <a:rPr lang="ru-RU" sz="1400" b="1" dirty="0" smtClean="0">
                <a:cs typeface="Arial" charset="0"/>
              </a:rPr>
              <a:t>подобрать материал</a:t>
            </a:r>
            <a:endParaRPr lang="en-US" sz="1400" b="1" dirty="0"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0793605" flipV="1">
            <a:off x="3738563" y="43370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Text Box 9"/>
          <p:cNvSpPr txBox="1">
            <a:spLocks noChangeArrowheads="1"/>
          </p:cNvSpPr>
          <p:nvPr/>
        </p:nvSpPr>
        <p:spPr bwMode="gray">
          <a:xfrm>
            <a:off x="914400" y="1828800"/>
            <a:ext cx="7162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latin typeface="Bookman Old Style" pitchFamily="18" charset="0"/>
                <a:cs typeface="Arial" charset="0"/>
              </a:rPr>
              <a:t>Этапы исследования:</a:t>
            </a:r>
            <a:endParaRPr lang="en-US" b="1" dirty="0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Ростовский Егор, 5-г, ГБОУ СОШ № 426 г. Москва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День, когда я родился</a:t>
            </a:r>
            <a:endParaRPr lang="en-US" dirty="0"/>
          </a:p>
        </p:txBody>
      </p:sp>
      <p:pic>
        <p:nvPicPr>
          <p:cNvPr id="9" name="фото_знаменитост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Ростовский Егор, 5-г, ГБОУ СОШ № 426 г. Москва</a:t>
            </a:r>
            <a:endParaRPr lang="en-US" dirty="0"/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gray">
          <a:xfrm>
            <a:off x="3238500" y="2711450"/>
            <a:ext cx="4557713" cy="10287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ltGray">
          <a:xfrm>
            <a:off x="3225800" y="3860800"/>
            <a:ext cx="4546600" cy="9953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gray">
          <a:xfrm>
            <a:off x="3203575" y="4997450"/>
            <a:ext cx="4572000" cy="10080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День, когда я родился</a:t>
            </a:r>
            <a:endParaRPr lang="en-US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gray">
          <a:xfrm>
            <a:off x="3933825" y="2780928"/>
            <a:ext cx="3581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д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ень основания Санкт-Петербурга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запатентован кинопроектор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gray">
          <a:xfrm>
            <a:off x="3941763" y="4019550"/>
            <a:ext cx="3602037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основные черты характера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отрицательные факторы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gray">
          <a:xfrm>
            <a:off x="3932238" y="5178425"/>
            <a:ext cx="3506787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весенние праздники Англии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 весенние праздники Америки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gray">
          <a:xfrm>
            <a:off x="33496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gray">
          <a:xfrm>
            <a:off x="3357563" y="412115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gray">
          <a:xfrm>
            <a:off x="914400" y="1609725"/>
            <a:ext cx="6553200" cy="373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Выводы: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1066800" y="4806950"/>
            <a:ext cx="2295525" cy="1365250"/>
            <a:chOff x="471" y="272"/>
            <a:chExt cx="1161" cy="1539"/>
          </a:xfrm>
        </p:grpSpPr>
        <p:sp>
          <p:nvSpPr>
            <p:cNvPr id="20494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1066800" y="3670300"/>
            <a:ext cx="2295525" cy="1365250"/>
            <a:chOff x="471" y="272"/>
            <a:chExt cx="1161" cy="1539"/>
          </a:xfrm>
        </p:grpSpPr>
        <p:sp>
          <p:nvSpPr>
            <p:cNvPr id="20497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1066800" y="2533650"/>
            <a:ext cx="2295525" cy="1365250"/>
            <a:chOff x="471" y="272"/>
            <a:chExt cx="1161" cy="1539"/>
          </a:xfrm>
        </p:grpSpPr>
        <p:sp>
          <p:nvSpPr>
            <p:cNvPr id="20500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02" name="Text Box 22"/>
          <p:cNvSpPr txBox="1">
            <a:spLocks noChangeArrowheads="1"/>
          </p:cNvSpPr>
          <p:nvPr/>
        </p:nvSpPr>
        <p:spPr bwMode="black">
          <a:xfrm>
            <a:off x="1149350" y="3133725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Во-первых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black">
          <a:xfrm>
            <a:off x="1149350" y="4268788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Во-вторых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black">
          <a:xfrm>
            <a:off x="1149350" y="5440363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В-третьих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7" name="Рисунок 26" descr="250px-Muzeum_kinematografii_kamera_KP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005064"/>
            <a:ext cx="1445984" cy="2128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Рисунок 27" descr="SPB_Collage_2014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513587"/>
            <a:ext cx="1779626" cy="2491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Thanks for your attention!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07568"/>
            <a:ext cx="5715000" cy="5334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Child_s_animat</Template>
  <TotalTime>207</TotalTime>
  <Words>346</Words>
  <Application>Microsoft Office PowerPoint</Application>
  <PresentationFormat>Экран (4:3)</PresentationFormat>
  <Paragraphs>68</Paragraphs>
  <Slides>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Child_s_animat</vt:lpstr>
      <vt:lpstr>День, когда я родился</vt:lpstr>
      <vt:lpstr>День, когда я родился</vt:lpstr>
      <vt:lpstr>День, когда я родился</vt:lpstr>
      <vt:lpstr>День, когда я родился</vt:lpstr>
      <vt:lpstr>День, когда я родился</vt:lpstr>
      <vt:lpstr>День, когда я родился</vt:lpstr>
      <vt:lpstr>День, когда я родился</vt:lpstr>
      <vt:lpstr>День, когда я родился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День, когда я родился</dc:title>
  <dc:creator>сергей</dc:creator>
  <cp:lastModifiedBy>сергей</cp:lastModifiedBy>
  <cp:revision>21</cp:revision>
  <dcterms:created xsi:type="dcterms:W3CDTF">2015-03-14T04:37:54Z</dcterms:created>
  <dcterms:modified xsi:type="dcterms:W3CDTF">2015-03-15T05:18:22Z</dcterms:modified>
</cp:coreProperties>
</file>