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65" r:id="rId4"/>
    <p:sldId id="263" r:id="rId5"/>
    <p:sldId id="269" r:id="rId6"/>
    <p:sldId id="268" r:id="rId7"/>
    <p:sldId id="266" r:id="rId8"/>
    <p:sldId id="267" r:id="rId9"/>
    <p:sldId id="262" r:id="rId10"/>
    <p:sldId id="264" r:id="rId11"/>
    <p:sldId id="261" r:id="rId12"/>
    <p:sldId id="260" r:id="rId13"/>
    <p:sldId id="259" r:id="rId14"/>
    <p:sldId id="25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4511" y="465588"/>
            <a:ext cx="4838953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Проект " Фольклорные забавы "</a:t>
            </a:r>
            <a:endParaRPr lang="ru-RU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 descr="F:\загрузки\АЛТАЙ\АЛТАЙ ФОТО\IMG_20161018_1537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24146" r="15064" b="18376"/>
          <a:stretch/>
        </p:blipFill>
        <p:spPr bwMode="auto">
          <a:xfrm>
            <a:off x="323528" y="1772816"/>
            <a:ext cx="8280920" cy="4722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581" y="-1121999"/>
            <a:ext cx="6826277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7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АТТЕСТАЦИЯ\ПРОЕКТ ПРО АЛТАЙ\ФОТО\IMG_20210312_0803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620688"/>
            <a:ext cx="4391025" cy="3284220"/>
          </a:xfrm>
          <a:prstGeom prst="rect">
            <a:avLst/>
          </a:prstGeom>
          <a:noFill/>
          <a:extLst/>
        </p:spPr>
      </p:pic>
      <p:pic>
        <p:nvPicPr>
          <p:cNvPr id="4" name="Рисунок 3" descr="F:\АТТЕСТАЦИЯ\ПРОЕКТ ПРО АЛТАЙ\ФОТО\IMG_20210312_0804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5030063" cy="35863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99792" y="269046"/>
            <a:ext cx="4241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нашей республики»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19" y="-1137860"/>
            <a:ext cx="6857999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6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АТТЕСТАЦИЯ\ПРОЕКТ ПРО АЛТАЙ\ФОТО\IMG_20191015_1228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5" y="665312"/>
            <a:ext cx="8964488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23928" y="101823"/>
            <a:ext cx="1683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«Водопад»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581" y="-1121999"/>
            <a:ext cx="6826277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49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ТТЕСТАЦИЯ\ПРОЕКТ ПРО АЛТАЙ\ФОТО\IMG_20191111_115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50" y="266736"/>
            <a:ext cx="663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гуашью «Горы отражаются в воде»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581" y="-1121999"/>
            <a:ext cx="6826277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АТТЕСТАЦИЯ\ПРОЕКТ ПРО АЛТАЙ\ФОТО\IMG_20181127_0909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2690"/>
            <a:ext cx="8460432" cy="6093296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1423304" y="211025"/>
            <a:ext cx="640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детей «Восход солнца»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581" y="-1121999"/>
            <a:ext cx="6826277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АТТЕСТАЦИЯ\ПРОЕКТ ПРО АЛТАЙ\ФОТО\МК ШАМАНОЧКИ\IMG_20181104_2353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21138"/>
            <a:ext cx="2592705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АТТЕСТАЦИЯ\ПРОЕКТ ПРО АЛТАЙ\ФОТО\МК ШАМАНОЧКИ\IMG_20181107_1105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6804248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131840" y="188640"/>
            <a:ext cx="4855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 воспитателя </a:t>
            </a:r>
          </a:p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Трышкановой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Т.Г. «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Шаманочки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8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452" y="1124744"/>
            <a:ext cx="8136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ель: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у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дошкольников уважительного отношения к истории, культуре, обычаям народа Алтайского края и Республики Алтай через организацию и проведение народных игр и забав в повседневной жизни детского сада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Воспитательные з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адачи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Воспитывать интерес  к русским  и алтайским  народным играм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2.Воспитывать у детей чуткость, доброжелательность, отзывчивость.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Воспитание бережного отношения к культурному наследию своего народа.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3945" r="5455" b="4182"/>
          <a:stretch/>
        </p:blipFill>
        <p:spPr>
          <a:xfrm rot="5400000">
            <a:off x="1244704" y="-1275744"/>
            <a:ext cx="6804079" cy="93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7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АТТЕСТАЦИЯ\ПРОЕКТ ПРО АЛТАЙ\ФОТО\IMG_20210521_074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6772"/>
            <a:ext cx="396530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АТТЕСТАЦИЯ\ПРОЕКТ ПРО АЛТАЙ\ФОТО\IMG_20210521_074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81696"/>
            <a:ext cx="3901766" cy="521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260648"/>
            <a:ext cx="583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Зал краеведения в детском саду «Сказка»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581" y="-1121999"/>
            <a:ext cx="6826277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51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АТТЕСТАЦИЯ\ПРОЕКТ ПРО АЛТАЙ\ФОТО\IMG_20200821_151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"/>
            <a:ext cx="9144000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581" y="-1121999"/>
            <a:ext cx="6826277" cy="9133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8314" y="359379"/>
            <a:ext cx="538737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–народные хороводные игры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60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АТТЕСТАЦИЯ\ПРОЕКТ ПРО АЛТАЙ\ФОТО\IMG_20210521_0859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0"/>
          <a:stretch/>
        </p:blipFill>
        <p:spPr bwMode="auto">
          <a:xfrm>
            <a:off x="0" y="739096"/>
            <a:ext cx="9144000" cy="613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19" y="-1137860"/>
            <a:ext cx="6857999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8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АТТЕСТАЦИЯ\ПРОЕКТ ПРО АЛТАЙ\ФОТО\IMG_20210521_085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55778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АТТЕСТАЦИЯ\ПРОЕКТ ПРО АЛТАЙ\ФОТО\IMG_20210521_085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"/>
          <a:stretch/>
        </p:blipFill>
        <p:spPr bwMode="auto">
          <a:xfrm>
            <a:off x="4686328" y="918940"/>
            <a:ext cx="4437100" cy="54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2019" y="-1223561"/>
            <a:ext cx="7029399" cy="9133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8392" y="251169"/>
            <a:ext cx="3415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Кайсымом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Аяной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5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АТТЕСТАЦИЯ\ПРОЕКТ ПРО АЛТАЙ\ФОТО\IMG_20210521_0848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 bwMode="auto">
          <a:xfrm>
            <a:off x="33358" y="116632"/>
            <a:ext cx="4322618" cy="531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АТТЕСТАЦИЯ\ПРОЕКТ ПРО АЛТАЙ\ФОТО\IMG_20210521_0851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0"/>
          <a:stretch/>
        </p:blipFill>
        <p:spPr bwMode="auto">
          <a:xfrm>
            <a:off x="4318101" y="1628800"/>
            <a:ext cx="4725132" cy="479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581" y="-1121999"/>
            <a:ext cx="6826277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1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АТТЕСТАЦИЯ\ПРОЕКТ ПРО АЛТАЙ\ФОТО\IMG_20210521_085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8700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173831"/>
            <a:ext cx="238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«Белый шаман»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581" y="-1121999"/>
            <a:ext cx="6826277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АТТЕСТАЦИЯ\ПРОЕКТ ПРО АЛТАЙ\ФОТО\IMG_20201012_1726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/>
          <a:stretch/>
        </p:blipFill>
        <p:spPr bwMode="auto">
          <a:xfrm>
            <a:off x="827584" y="1592621"/>
            <a:ext cx="8316416" cy="53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40466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т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ворчество</a:t>
            </a:r>
          </a:p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«Барашки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18" y="-1137860"/>
            <a:ext cx="6858000" cy="91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99</Words>
  <Application>Microsoft Office PowerPoint</Application>
  <PresentationFormat>Экран (4:3)</PresentationFormat>
  <Paragraphs>17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Томара</dc:creator>
  <cp:lastModifiedBy>Томара</cp:lastModifiedBy>
  <cp:revision>9</cp:revision>
  <dcterms:created xsi:type="dcterms:W3CDTF">2021-05-23T09:09:53Z</dcterms:created>
  <dcterms:modified xsi:type="dcterms:W3CDTF">2021-05-23T23:56:51Z</dcterms:modified>
</cp:coreProperties>
</file>