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2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5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8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9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6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2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7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6ABD-0D41-4652-878E-854A2CA6A29E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1260-B011-41E0-B211-4E8432544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7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952328"/>
          </a:xfrm>
        </p:spPr>
        <p:txBody>
          <a:bodyPr>
            <a:normAutofit/>
          </a:bodyPr>
          <a:lstStyle/>
          <a:p>
            <a:r>
              <a:rPr lang="ru-RU" b="1" dirty="0" smtClean="0"/>
              <a:t>ГОТОВИМ ФРУКТОВЫЙ САЛАТ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 smtClean="0"/>
              <a:t>Бездомникова</a:t>
            </a:r>
            <a:r>
              <a:rPr lang="ru-RU" sz="1800" dirty="0" smtClean="0"/>
              <a:t> Полина </a:t>
            </a:r>
            <a:r>
              <a:rPr lang="ru-RU" sz="1800" dirty="0" smtClean="0"/>
              <a:t>2 «Е» </a:t>
            </a:r>
            <a:r>
              <a:rPr lang="ru-RU" sz="1800" dirty="0" smtClean="0"/>
              <a:t>класс</a:t>
            </a:r>
            <a:br>
              <a:rPr lang="ru-RU" sz="1800" dirty="0" smtClean="0"/>
            </a:br>
            <a:r>
              <a:rPr lang="ru-RU" sz="1800" dirty="0" smtClean="0"/>
              <a:t>МБОУ СШ </a:t>
            </a:r>
            <a:r>
              <a:rPr lang="ru-RU" sz="1800" dirty="0" smtClean="0"/>
              <a:t>6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6237312"/>
            <a:ext cx="360040" cy="19087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1" y="3212975"/>
            <a:ext cx="2808312" cy="33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фрукты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Веселенький наборчик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334947"/>
            <a:ext cx="2843411" cy="379121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/>
              <a:t>Нож, ложка, доска</a:t>
            </a:r>
            <a:endParaRPr lang="ru-RU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0496" y="2800326"/>
            <a:ext cx="3852665" cy="2889498"/>
          </a:xfrm>
        </p:spPr>
      </p:pic>
    </p:spTree>
    <p:extLst>
      <p:ext uri="{BB962C8B-B14F-4D97-AF65-F5344CB8AC3E}">
        <p14:creationId xmlns:p14="http://schemas.microsoft.com/office/powerpoint/2010/main" val="3064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нарезку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Режем банан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Работаем с удовольствием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17184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фрукты нарезаны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193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Раскладываем по слоям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Киви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420887"/>
            <a:ext cx="2963466" cy="370527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Банан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420887"/>
            <a:ext cx="2963466" cy="3705275"/>
          </a:xfrm>
        </p:spPr>
      </p:pic>
    </p:spTree>
    <p:extLst>
      <p:ext uri="{BB962C8B-B14F-4D97-AF65-F5344CB8AC3E}">
        <p14:creationId xmlns:p14="http://schemas.microsoft.com/office/powerpoint/2010/main" val="36493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endParaRPr lang="ru-RU" sz="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Яблоки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Виноград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20761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endParaRPr lang="ru-RU" sz="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Апельсин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Сверху взбитые сливки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41855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ГОТОВО!!! ВКУСНО!!!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104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ГОТОВИМ ФРУКТОВЫЙ САЛАТ  Бездомникова Полина 2 «Е» класс МБОУ СШ 6</vt:lpstr>
      <vt:lpstr>Выбираем фрукты</vt:lpstr>
      <vt:lpstr>Делаем нарезку</vt:lpstr>
      <vt:lpstr>Все фрукты нарезаны</vt:lpstr>
      <vt:lpstr>Раскладываем по слоям</vt:lpstr>
      <vt:lpstr>Презентация PowerPoint</vt:lpstr>
      <vt:lpstr>Презентация PowerPoint</vt:lpstr>
      <vt:lpstr>ГОТОВО!!! ВКУСНО!!!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14</cp:revision>
  <dcterms:created xsi:type="dcterms:W3CDTF">2015-04-26T12:39:29Z</dcterms:created>
  <dcterms:modified xsi:type="dcterms:W3CDTF">2015-10-29T10:45:56Z</dcterms:modified>
</cp:coreProperties>
</file>