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6" r:id="rId10"/>
    <p:sldId id="269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09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7" autoAdjust="0"/>
    <p:restoredTop sz="94660"/>
  </p:normalViewPr>
  <p:slideViewPr>
    <p:cSldViewPr>
      <p:cViewPr varScale="1">
        <p:scale>
          <a:sx n="66" d="100"/>
          <a:sy n="66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1652D-0493-4469-8425-34722E57C8B5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45E1C-59F2-447F-9CDD-150790CABF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5E1C-59F2-447F-9CDD-150790CABF5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662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662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63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3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63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64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2199C4-F707-4E0E-B0DF-ED8E0DF50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26641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6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8F1CD-74EF-4F86-BCF3-FC1C6777D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C6451-F166-4203-95AD-1212E09FB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4DD5A-3C29-44AF-BBE2-8A99823AB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E857-0D76-4712-A5CF-9A4D20E404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CB931-8A4B-4EA1-9984-17BED53674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D3F8E-C543-413D-B3A0-9FCD7F35ED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9903F-E5FF-4FDA-AC2F-8B7DACCBA7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AFED1-8943-4A1E-809C-39123C2FE1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4A1CF-A1F0-4513-8674-8DC69355D7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B224D-9F58-42B6-B66C-E0DB62FC79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0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560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6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4760962-B001-4531-BD3C-81598549288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6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oldlazycat.narod.ru/galery/gagarin301.jpeg" TargetMode="External"/><Relationship Id="rId7" Type="http://schemas.openxmlformats.org/officeDocument/2006/relationships/hyperlink" Target="http://ru.wikipedia.org/wiki/%D0%A4%D0%B0%D0%B9%D0%BB:Gagarin_vdnx_sep2008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button12006.narod.ru/Foto_Moskay/077.jpg" TargetMode="Externa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5;&#1077;&#1076;&#1077;&#1083;&#1103;\&#1055;&#1088;&#1077;&#1079;&#1077;&#1085;&#1090;&#1072;&#1094;&#1080;&#1103;%20&#1043;&#1086;&#1085;&#1095;&#1072;&#1088;&#1086;&#1074;&#1086;&#1081;\gagarin.avi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97%D0%B0%D0%BF%D0%B8%D1%81%D0%BA%D0%B0_%D0%93%D0%B0%D0%B3%D0%B0%D1%80%D0%B8%D0%BD%D0%B0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916113"/>
            <a:ext cx="5018088" cy="14319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sz="4000"/>
              <a:t>Знаете каким он парнем был!!!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3073400" cy="1752600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r>
              <a:rPr lang="ru-RU"/>
              <a:t>Юрий Алексеевич Гагарин</a:t>
            </a:r>
          </a:p>
        </p:txBody>
      </p:sp>
      <p:pic>
        <p:nvPicPr>
          <p:cNvPr id="1026" name="Picture 2" descr="D:\Мои документы\гагарин\Yuri_Gagarin_official_portrai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84313"/>
            <a:ext cx="34083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Юрий Алексеевич был прекрасным мужем и отцом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81738"/>
            <a:ext cx="3695700" cy="5762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/>
              <a:t>24 марта 1968 года. С семьей.</a:t>
            </a:r>
            <a:r>
              <a:rPr lang="ru-RU" sz="2000"/>
              <a:t> 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63497" name="Picture 9" descr="1236806096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052513"/>
            <a:ext cx="3600450" cy="4922837"/>
          </a:xfrm>
          <a:prstGeom prst="rect">
            <a:avLst/>
          </a:prstGeom>
          <a:noFill/>
        </p:spPr>
      </p:pic>
      <p:pic>
        <p:nvPicPr>
          <p:cNvPr id="63499" name="Picture 11" descr="123680616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7338"/>
            <a:ext cx="4716463" cy="4486275"/>
          </a:xfrm>
          <a:prstGeom prst="rect">
            <a:avLst/>
          </a:prstGeom>
          <a:noFill/>
        </p:spPr>
      </p:pic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4859338" y="616585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24 марта 1968 года. С детьми.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Трагическая гибель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6026150" cy="537368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После полёта в космос Гагарин учился в академии им. Жуковского и поэтому некоторое время не имел лётной практики, также сказывалась и общественная деятельность. Первый после перерыва самостоятельный вылет на МиГ-17 он совершил в начале декабря 1967 года. Приземлился со второго захода из-за неверного расчёта на посадку, характерного для лётчиков имевших перерыв в полётах. </a:t>
            </a:r>
          </a:p>
          <a:p>
            <a:pPr algn="just">
              <a:buFont typeface="Wingdings" pitchFamily="2" charset="2"/>
              <a:buNone/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Обстоятельства смерти Гагарина до сих пор доподлинно неизвестны. Существует ряд противоречивых версий его гибели. Официальная версия такова:</a:t>
            </a:r>
          </a:p>
          <a:p>
            <a:pPr algn="just">
              <a:buFont typeface="Wingdings" pitchFamily="2" charset="2"/>
              <a:buNone/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Самолёт МиГ-15 с Гагариным и его инструктором, Героем Советского Союза полковником  Серегиным, разбился  27 марта 1968 г. в 10:30 утра в районе деревни Новосёлово в 18 км от города  Киржач Владимирской области. Видимость была плохая. Самолёт вошёл в  штопор, для того чтобы вывести его, пилотам не хватило нескольких секунд. На ветке нашли клочок лётной куртки Гагарина, права водителя, а в бумажнике нашли фотографию Королева. Так же были найдены часы и по положению частей механизма стало ясно, что они остановились ровно в 10:43.</a:t>
            </a:r>
          </a:p>
          <a:p>
            <a:pPr algn="just">
              <a:buFont typeface="Wingdings" pitchFamily="2" charset="2"/>
              <a:buNone/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Перед полётом в космос Ю. Гагарин составил прощальное письмо — на случай, если погибнет. Это письмо вручили жене после его гибели под Киржачом.</a:t>
            </a:r>
          </a:p>
          <a:p>
            <a:pPr>
              <a:buFont typeface="Wingdings" pitchFamily="2" charset="2"/>
              <a:buNone/>
            </a:pPr>
            <a:endParaRPr lang="ru-RU" sz="1500">
              <a:latin typeface="Times New Roman" pitchFamily="18" charset="0"/>
              <a:cs typeface="Times New Roman" pitchFamily="18" charset="0"/>
            </a:endParaRPr>
          </a:p>
          <a:p>
            <a:endParaRPr lang="ru-RU" sz="2800"/>
          </a:p>
        </p:txBody>
      </p:sp>
      <p:pic>
        <p:nvPicPr>
          <p:cNvPr id="33796" name="Picture 4" descr="D:\Мои документы\гагарин\gagarin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33375"/>
            <a:ext cx="222091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" descr="D:\Мои документы\гагарин\00004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276475"/>
            <a:ext cx="18049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 descr="D:\Мои документы\гагарин\62683058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58152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7" descr="Картинка 20 из 12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4076700"/>
            <a:ext cx="17637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Картинка 16 из 129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349500"/>
            <a:ext cx="26654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5305425" cy="5876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Именем Гагарина названы: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Научно-исследовательское судно «Космонавт Юрий Гагарин»,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Город Гагарин (бывший Гжатск),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Кратер на обратной стороне Луны,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астероид №1772,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Площадь в Москве, где стоит памятник космонавту,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Кубок Гагарина, главный трофей новообразованной Континентальной хоккейной лиги (Гагарин был большим хоккейным болельщиком).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Во многих городах существуют улицы, проспекты, площади, бульвары, парки, клубы и школы имени Гагарина.</a:t>
            </a:r>
          </a:p>
          <a:p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Память</a:t>
            </a:r>
            <a:br>
              <a:rPr lang="ru-RU" i="1">
                <a:latin typeface="Times New Roman" pitchFamily="18" charset="0"/>
                <a:cs typeface="Times New Roman" pitchFamily="18" charset="0"/>
              </a:rPr>
            </a:b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Рисунок 5" descr="http://upload.wikimedia.org/wikipedia/commons/thumb/0/00/Gagarin_vdnx_sep2008.jpg/180px-Gagarin_vdnx_sep2008.jpg">
            <a:hlinkClick r:id="rId7" tooltip="&quot;Памятник Юрию Алексеевичу Гагарину в Москве, Россия&quot;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188913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769100" y="1916113"/>
            <a:ext cx="23749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66FF66"/>
                </a:solidFill>
                <a:latin typeface="Arial" charset="0"/>
              </a:rPr>
              <a:t>Памятник Юрию Гагарину в Москве</a:t>
            </a: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66FF66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056438" y="2492375"/>
            <a:ext cx="20875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66FF66"/>
                </a:solidFill>
                <a:latin typeface="Arial" charset="0"/>
              </a:rPr>
              <a:t>Площадь Гагарина в</a:t>
            </a:r>
            <a:r>
              <a:rPr lang="ru-RU" sz="14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1400" b="1">
                <a:solidFill>
                  <a:srgbClr val="66FF66"/>
                </a:solidFill>
                <a:latin typeface="Arial" charset="0"/>
              </a:rPr>
              <a:t>Москве</a:t>
            </a:r>
          </a:p>
          <a:p>
            <a:pPr>
              <a:spcBef>
                <a:spcPct val="50000"/>
              </a:spcBef>
            </a:pPr>
            <a:endParaRPr lang="ru-RU" sz="14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1" grpId="0"/>
      <p:bldP spid="34823" grpId="0"/>
      <p:bldP spid="348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52" name="Picture 12" descr="Фотография со спутника в инфракрасных лучах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5853" name="Picture 1" descr="D:\Мои документы\гагарин\foto7(75)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628775"/>
            <a:ext cx="74517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331913" y="3333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331913" y="549275"/>
            <a:ext cx="7561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ED1F09"/>
                </a:solidFill>
                <a:latin typeface="Arial" charset="0"/>
              </a:rPr>
              <a:t>СПАСИБО ЗА ВНИМАНИЕ!!!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416550" y="1068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47813" y="2565400"/>
            <a:ext cx="49688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Выполнила ученица 10 класса</a:t>
            </a:r>
          </a:p>
          <a:p>
            <a:pPr>
              <a:spcBef>
                <a:spcPct val="50000"/>
              </a:spcBef>
            </a:pPr>
            <a:r>
              <a:rPr lang="ru-RU"/>
              <a:t>Гончарова Алена.</a:t>
            </a:r>
          </a:p>
          <a:p>
            <a:pPr>
              <a:spcBef>
                <a:spcPct val="50000"/>
              </a:spcBef>
            </a:pPr>
            <a:r>
              <a:rPr lang="ru-RU"/>
              <a:t>Руководитель Наумова Елена Викторовна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:\Мои документы\гагарин\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076700"/>
            <a:ext cx="19288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Биография Гагарина Ю.А.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964613" cy="39592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Юрий Алексеевич Гагарин родился 9 марта 1934 года в селе Клушино, неподалёку от города Гжатск (позднее переименованного в город Гагарин). По происхождению крестьян: его отец — Алексей Иванович Гагарин (1902—1973) плотник, мать Анна Тимофеевна Матвеева (1903—1984) — свинарка. Детство Юрия прошло в деревне Клушино. 1 сентября 1941 года мальчик пошёл в школу, а 12 октября деревню заняли  немцы и его учёба прервалась. Почти полтора года деревня Клушино была оккупирована немецкими войсками. 9 апреля 1943 года деревню освободила Красная армия, и учёба в школе возобновилась.  В мае 1945 г. семья Гагариных переехала в Гжатск. В мае 1949 г. Гагарин окончил шестой класс Гжатской средней школы, и  поступил в Люберецкое ремесленное училище №10. Одновременно поступил в вечернюю школу рабочей молодёжи, и окончил с отличием училище по специальности формовщик-литейщик.</a:t>
            </a:r>
          </a:p>
          <a:p>
            <a:endParaRPr lang="ru-RU"/>
          </a:p>
        </p:txBody>
      </p:sp>
      <p:pic>
        <p:nvPicPr>
          <p:cNvPr id="27653" name="Picture 2" descr="D:\Мои документы\гагарин\g3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0"/>
            <a:ext cx="2368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D:\Мои документы\гагарин\gagarin_roditeli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868863"/>
            <a:ext cx="2643188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 descr="D:\Мои документы\гагарин\крайний с ле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797425"/>
            <a:ext cx="30210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" descr="D:\Мои документы\гагарин\1022572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48088"/>
            <a:ext cx="25527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172450" cy="3608388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августе 1951 г. Гагарин поступает в Саратовский индустриальный техникум, и впервые приходит в Саратовский аэроклуб. В 1955 г. Юрий Гагарин добился значительных успехов, закончил с отличием учёбу и совершил первый самостоятельный полет на самолёте Як-18. В октябре 1955 г. Гагарин был призван в армию и отправлен в Оренбург, в 1-е военно-авиационное училище лётчиков имени К.Ворошилова. 25 октября 1957 г. Гагарин училище закончил.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 декабря 1959г. Гагарин написал заявление с просьбой зачислить его в группу кандидатов в космонавты. Уже через неделю его вызвали в Москву для прохождения всестороннего медицинского обследования. Специальная  медкомиссия, признала старшего лейтенанта Гагарина годным для космических полётов. 3 марта 1960 г. приказом Главнокомандующего ВВС зачислен в группу кандидатов в космонавты, а с 11 марта приступил к тренировкам.</a:t>
            </a:r>
          </a:p>
        </p:txBody>
      </p:sp>
      <p:pic>
        <p:nvPicPr>
          <p:cNvPr id="28679" name="Picture 5" descr="D:\Мои документы\гагарин\n26n-s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573463"/>
            <a:ext cx="23098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D:\Мои документы\гагарин\gagarin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3573463"/>
            <a:ext cx="2046288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3" descr="D:\Мои документы\гагарин\курсант аэроклуб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5013325"/>
            <a:ext cx="23764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4000">
                <a:latin typeface="Arial Rounded MT Bold" pitchFamily="34" charset="0"/>
                <a:cs typeface="Times New Roman" pitchFamily="18" charset="0"/>
              </a:rPr>
              <a:t>Полёт в космос</a:t>
            </a:r>
            <a:br>
              <a:rPr lang="ru-RU" sz="4000">
                <a:latin typeface="Arial Rounded MT Bold" pitchFamily="34" charset="0"/>
                <a:cs typeface="Times New Roman" pitchFamily="18" charset="0"/>
              </a:rPr>
            </a:br>
            <a:r>
              <a:rPr lang="ru-RU" sz="3200">
                <a:latin typeface="Arial Rounded MT Bold" pitchFamily="34" charset="0"/>
                <a:cs typeface="Times New Roman" pitchFamily="18" charset="0"/>
              </a:rPr>
              <a:t>Подготовка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6889750" cy="27432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Кроме Гагарина, были ещё претенденты на первый полёт в космос, всего было двадцать человек. Они не были лучшими пилотами страны, претендентов отбирал сам Королев, важен был рост, вес и здоровье: возраст не должен быть превышать 30 лет, вес — 72 кг, а рост — 170 см (рост Гагарина был 165 см). Только при таких характеристиках космонавт мог поместиться в первом космическом корабле «Восток», так как ракета, на которой предстояло лететь.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Марк Галлай — человек, который готовил космонавтов к полёту — однажды сказал очень точно: «В любом авиационном полку можно набрать двадцать таких лётчиков…». Из двадцати претендентов отобрали шестерых. Старт планировалось назначить полет между 11 и 17 апреля 1961 года. Того, кто полетит в космос, определили в последний момент, на заседании ГК, ими стали Гагарин и его дублёр Герман Титов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29700" name="Picture 8" descr="D:\Мои документы\гагарин\full_108minizmenivshiemi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60350"/>
            <a:ext cx="198437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D:\Мои документы\гагарин\09880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437063"/>
            <a:ext cx="26431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27088" y="6234113"/>
            <a:ext cx="18716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Гагарин и Королев</a:t>
            </a:r>
          </a:p>
          <a:p>
            <a:pPr>
              <a:spcBef>
                <a:spcPct val="50000"/>
              </a:spcBef>
            </a:pPr>
            <a:endParaRPr lang="ru-RU" sz="1400"/>
          </a:p>
        </p:txBody>
      </p:sp>
      <p:pic>
        <p:nvPicPr>
          <p:cNvPr id="29704" name="Picture 7" descr="D:\Мои документы\гагарин\gagarin_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221163"/>
            <a:ext cx="2293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588125" y="6010275"/>
            <a:ext cx="20161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Гагарин и Титов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9706" name="Picture 4" descr="D:\Мои документы\гагарин\Gallay_Mark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868863"/>
            <a:ext cx="260826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563938" y="64531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Марк Галлай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5" grpId="0"/>
      <p:bldP spid="297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2" descr="D:\Мои документы\гагарин\ris-kam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764088"/>
            <a:ext cx="1500188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ru-RU" sz="4300">
                <a:effectLst/>
                <a:latin typeface="Times New Roman" pitchFamily="18" charset="0"/>
                <a:cs typeface="Times New Roman" pitchFamily="18" charset="0"/>
              </a:rPr>
              <a:t>Полёт в космос</a:t>
            </a:r>
            <a:br>
              <a:rPr lang="ru-RU" sz="430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3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7451725" cy="3527425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Старт корабля «Восток» был произведён в 09:07 12 апреля 1961 года по московскому времени с космодрома Байконур. Выполнив один оборот вокруг  Земли в 10:55:34 на 108 минуте, корабль завершил плановый полёт. Позывной Гагарина был «Кедр». Спускаемый аппарат с Гагариным приземлился в Саратовской области, неподалёку от Энгельса. В 10:48 радар в близлежащем военном аэропорту засёк неопознанную цель - это был спускаемый аппарат, - а чуть позже, за 7 км до земли, в соответствии с планом полёта Гагарин катапультировался, и целей на радаре появилось две.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Первыми людьми, которые встретили космонавта после полёта, оказались жена лесника Анна Акимовна Тахтарова и её шестилетняя внучка Рита. Вскоре к месту событий прибыли военные из близлежащей части. </a:t>
            </a:r>
            <a:r>
              <a:rPr lang="ru-RU" sz="1800">
                <a:latin typeface="Times New Roman" pitchFamily="18" charset="0"/>
                <a:cs typeface="Times New Roman" pitchFamily="18" charset="0"/>
                <a:hlinkClick r:id="" action="ppaction://hlinkshowjump?jump=previousslide"/>
              </a:rPr>
              <a:t>Одна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группа военных взяла под охрану спускаемый аппарат, а другая повезла Гагарина в расположение части.</a:t>
            </a:r>
          </a:p>
          <a:p>
            <a:pPr>
              <a:lnSpc>
                <a:spcPct val="8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30725" name="Picture 5" descr="D:\Мои документы\гагарин\9813-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8413" y="0"/>
            <a:ext cx="15255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D:\Мои документы\гагарин\9837-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229225"/>
            <a:ext cx="1905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D:\Мои документы\гагарин\974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2708275"/>
            <a:ext cx="12858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" descr="D:\Мои документы\гагарин\0_bebe_866c26d_XL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0"/>
            <a:ext cx="25241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 advAuto="5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gagari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sz="3900">
                <a:effectLst/>
                <a:latin typeface="Times New Roman" pitchFamily="18" charset="0"/>
                <a:cs typeface="Times New Roman" pitchFamily="18" charset="0"/>
              </a:rPr>
              <a:t>Исторические слова </a:t>
            </a:r>
            <a:br>
              <a:rPr lang="ru-RU" sz="390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900">
                <a:effectLst/>
                <a:latin typeface="Times New Roman" pitchFamily="18" charset="0"/>
                <a:cs typeface="Times New Roman" pitchFamily="18" charset="0"/>
              </a:rPr>
              <a:t>Юрия Гагарина</a:t>
            </a:r>
          </a:p>
        </p:txBody>
      </p:sp>
      <p:pic>
        <p:nvPicPr>
          <p:cNvPr id="31748" name="Содержимое 3" descr="http://upload.wikimedia.org/wikipedia/ru/thumb/0/0d/%D0%97%D0%B0%D0%BF%D0%B8%D1%81%D0%BA%D0%B0_%D0%93%D0%B0%D0%B3%D0%B0%D1%80%D0%B8%D0%BD%D0%B0.jpg/300px-%D0%97%D0%B0%D0%BF%D0%B8%D1%81%D0%BA%D0%B0_%D0%93%D0%B0%D0%B3%D0%B0%D1%80%D0%B8%D0%BD%D0%B0.jpg">
            <a:hlinkClick r:id="rId3" tooltip="&quot;Исторические слова Юрия Гагарина&quot;"/>
          </p:cNvPr>
          <p:cNvPicPr>
            <a:picLocks noGrp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2276475"/>
            <a:ext cx="4752975" cy="4248150"/>
          </a:xfrm>
          <a:noFill/>
          <a:ln/>
        </p:spPr>
      </p:pic>
      <p:pic>
        <p:nvPicPr>
          <p:cNvPr id="14339" name="Picture 3" descr="D:\Мои документы\гагарин\640x4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429000"/>
            <a:ext cx="28082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D:\Мои документы\гагарин\Gagarin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76250"/>
            <a:ext cx="27860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1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45791" dir="2021404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r>
              <a:rPr lang="ru-RU" sz="3900">
                <a:effectLst/>
                <a:latin typeface="Times New Roman" pitchFamily="18" charset="0"/>
                <a:cs typeface="Times New Roman" pitchFamily="18" charset="0"/>
              </a:rPr>
              <a:t>Встреча в Москве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6227763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15 апреля 1961 года никто не планировал грандиозной встречи Гагарина в Москве. Всё решил в последний момент Никита Хрущев. Гагарину было присвоено внеочередное звание и он стал майором.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На  подлёте Гагарина к Москве к его самолёту присоединился почётный эскорт истребителей, состоящий из МИГов. В аэропорте Внуково Гагарина ожидал грандиозный приём. Самолёт подрулил к центральному зданию аэропорта, спустили трап и первым по нему сошёл Гагарин. От самолёта до правительственных трибун была протянута ярко-красная ковровая дорожка, по ней и пошёл Юрий Гагарин под звуки оркестра. Подойдя к трибуне, Юрий Гагарин отрапортовал, что задание партии и Советского правительства выполнено…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Дальше была поездка в открытой машине, Гагарин стоял во весь рост и всех приветствовал. Кругом слышались поздравления, многие махали плакатами.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 роддомах прошли стихийные акции, всех младенцев назвали Юрами.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Никита Хрущёв вручил Гагарину на Красной площади Золотую звезду «Героя Советского Союза» и присвоил новое звание «Летчик-космонавт СССР».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На следующий день была организована пресс-конференция.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32772" name="Picture 1" descr="D:\Мои документы\гагарин\v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D:\Мои документы\гагарин\2986617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565400"/>
            <a:ext cx="24955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D:\Мои документы\гагарин\018_02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4857750"/>
            <a:ext cx="24177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r="1743" b="2821"/>
          <a:stretch>
            <a:fillRect/>
          </a:stretch>
        </p:blipFill>
        <p:spPr>
          <a:xfrm>
            <a:off x="395288" y="692150"/>
            <a:ext cx="4392612" cy="5903913"/>
          </a:xfrm>
          <a:noFill/>
          <a:ln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932363" y="6237288"/>
            <a:ext cx="36718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12 апреля 1961 год.</a:t>
            </a:r>
          </a:p>
          <a:p>
            <a:r>
              <a:rPr lang="ru-RU" sz="1200"/>
              <a:t>Космический корабль-спутник</a:t>
            </a:r>
          </a:p>
          <a:p>
            <a:r>
              <a:rPr lang="ru-RU" sz="1200"/>
              <a:t>«Восток»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6870" name="Picture 6" descr="гагар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33375"/>
            <a:ext cx="4211637" cy="5472113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272338" y="6218238"/>
            <a:ext cx="18716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Гагарин </a:t>
            </a:r>
          </a:p>
          <a:p>
            <a:r>
              <a:rPr lang="ru-RU" sz="1200"/>
              <a:t>Юрий </a:t>
            </a:r>
          </a:p>
          <a:p>
            <a:r>
              <a:rPr lang="ru-RU" sz="1200"/>
              <a:t>Алексеевич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168</TotalTime>
  <Words>741</Words>
  <Application>Microsoft Office PowerPoint</Application>
  <PresentationFormat>Экран (4:3)</PresentationFormat>
  <Paragraphs>66</Paragraphs>
  <Slides>14</Slides>
  <Notes>14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Tahoma</vt:lpstr>
      <vt:lpstr>Times New Roman</vt:lpstr>
      <vt:lpstr>Wingdings</vt:lpstr>
      <vt:lpstr>Arial Rounded MT Bold</vt:lpstr>
      <vt:lpstr>Сумерки</vt:lpstr>
      <vt:lpstr>Знаете каким он парнем был!!!</vt:lpstr>
      <vt:lpstr>Биография Гагарина Ю.А.</vt:lpstr>
      <vt:lpstr>Слайд 3</vt:lpstr>
      <vt:lpstr>Полёт в космос Подготовка</vt:lpstr>
      <vt:lpstr>Полёт в космос </vt:lpstr>
      <vt:lpstr>Слайд 6</vt:lpstr>
      <vt:lpstr>Исторические слова  Юрия Гагарина</vt:lpstr>
      <vt:lpstr>Встреча в Москве</vt:lpstr>
      <vt:lpstr>Слайд 9</vt:lpstr>
      <vt:lpstr>Юрий Алексеевич был прекрасным мужем и отцом</vt:lpstr>
      <vt:lpstr>Трагическая гибель</vt:lpstr>
      <vt:lpstr>Память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Знаете каким он парнем был!!!</dc:title>
  <dc:creator>Админ</dc:creator>
  <cp:lastModifiedBy>Владелец</cp:lastModifiedBy>
  <cp:revision>10</cp:revision>
  <dcterms:created xsi:type="dcterms:W3CDTF">2010-04-05T13:22:40Z</dcterms:created>
  <dcterms:modified xsi:type="dcterms:W3CDTF">2016-04-06T03:46:15Z</dcterms:modified>
</cp:coreProperties>
</file>