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0" r:id="rId7"/>
    <p:sldId id="258" r:id="rId8"/>
    <p:sldId id="265" r:id="rId9"/>
    <p:sldId id="266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https://konspekta.net/megaobuchalkaru/imgbaza/baza14/8190248043405.files/image0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konspekta.net/megaobuchalkaru/imgbaza/baza14/8190248043405.files/image0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s1.1zoom.ru/b5050/523/424375-Kycb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4622902"/>
            <a:ext cx="3816424" cy="2385265"/>
          </a:xfrm>
          <a:prstGeom prst="rect">
            <a:avLst/>
          </a:prstGeom>
          <a:noFill/>
        </p:spPr>
      </p:pic>
      <p:pic>
        <p:nvPicPr>
          <p:cNvPr id="6156" name="Picture 12" descr="https://babybuy.am/images/blognews/ed4ff4d0b77396378c43373bc5e24c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-45238"/>
            <a:ext cx="3777419" cy="25202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5575" y="2564904"/>
            <a:ext cx="89042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рамках демонстрационной площадки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Лучшие </a:t>
            </a:r>
            <a:r>
              <a:rPr lang="ru-RU" b="1" i="1" dirty="0">
                <a:solidFill>
                  <a:srgbClr val="FF0000"/>
                </a:solidFill>
              </a:rPr>
              <a:t>педагогические практики в экологическом воспитании детей дошкольного </a:t>
            </a:r>
            <a:r>
              <a:rPr lang="ru-RU" b="1" i="1" dirty="0" smtClean="0">
                <a:solidFill>
                  <a:srgbClr val="FF0000"/>
                </a:solidFill>
              </a:rPr>
              <a:t>возраста».</a:t>
            </a:r>
            <a:endParaRPr lang="ru-RU" sz="1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solidFill>
                  <a:srgbClr val="FFC000"/>
                </a:solidFill>
              </a:rPr>
              <a:t>«Формирование основ экологической культуры, через использование нетрадиционных форм проведения артикуляционной гимнастики»</a:t>
            </a:r>
          </a:p>
          <a:p>
            <a:pPr algn="ctr"/>
            <a:endParaRPr lang="ru-RU" b="1" dirty="0" smtClean="0">
              <a:solidFill>
                <a:srgbClr val="F26521"/>
              </a:solidFill>
              <a:latin typeface="Comic Sans MS" panose="030F0702030302020204" pitchFamily="66" charset="0"/>
            </a:endParaRPr>
          </a:p>
          <a:p>
            <a:pPr algn="ctr"/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54311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2087"/>
            <a:ext cx="6480719" cy="103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 образовательное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муниципального образования "Город Архангельск"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"Детский сад № 20 "Земляничка"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  <a:tabLst>
                <a:tab pos="2969895" algn="ctr"/>
                <a:tab pos="5940425" algn="r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.Архангельск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Цель </a:t>
            </a:r>
            <a:r>
              <a:rPr lang="ru-RU" sz="2800" dirty="0" smtClean="0">
                <a:latin typeface="Comic Sans MS" panose="030F0702030302020204" pitchFamily="66" charset="0"/>
                <a:cs typeface="Times New Roman" pitchFamily="18" charset="0"/>
              </a:rPr>
              <a:t>:</a:t>
            </a:r>
            <a:r>
              <a:rPr lang="ru-RU" sz="3600" dirty="0">
                <a:latin typeface="Comic Sans MS" panose="030F0702030302020204" pitchFamily="66" charset="0"/>
              </a:rPr>
              <a:t>Способствовать формированию основ экологической культуры, через использование нетрадиционных форм проведения артикуляционной </a:t>
            </a:r>
            <a:r>
              <a:rPr lang="ru-RU" sz="3600" dirty="0" smtClean="0">
                <a:latin typeface="Comic Sans MS" panose="030F0702030302020204" pitchFamily="66" charset="0"/>
              </a:rPr>
              <a:t>гимнастики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https://fsd.multiurok.ru/html/2019/08/25/s_5d628be6c8db4/1195495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Работа с воспитателями.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1. Беседа о значимости артикуляционной гимнастики, рекомендации по ее выполнению и проведению.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 сформировать у воспитателей представление о необходимости внедрения артикуляционной гимнастики в педагогический процесс; выработать практические навыки проведения артикуляционной гимнастики у воспитателей с детьми.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2. Использование в работе по подготовке </a:t>
            </a:r>
            <a:r>
              <a:rPr lang="ru-RU" sz="2000" dirty="0" err="1" smtClean="0">
                <a:latin typeface="Comic Sans MS" panose="030F0702030302020204" pitchFamily="66" charset="0"/>
                <a:cs typeface="Times New Roman" pitchFamily="18" charset="0"/>
              </a:rPr>
              <a:t>речедвигательного</a:t>
            </a:r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 аппарата традиционных и нетрадиционных логопедических методов и средств воздействия: «Веселые истории для артикуляционной гимнастики»; сопряженная гимнастика или театр пальчиков и языка; адаптированные сказки «Гимнастика для мальчиков», «Гимнастика для девочек», «В гостях у дедушки с бабушкой».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 заинтересовать педагогов новыми приемами для осуществления традиционных способов проведения артикуляционной гимнастики; на практике изучить педагогические приемы и провести мастер-класс для воспитателей младших и средних групп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3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Работа с родителями.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1. Консультации о значимости артикуляционной гимнастики для выработки правильного звукопроизношения;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 профилактика речевых нарушений.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2. Выступление на родительском </a:t>
            </a:r>
            <a:r>
              <a:rPr lang="ru-RU" sz="2000" dirty="0" err="1" smtClean="0">
                <a:latin typeface="Comic Sans MS" panose="030F0702030302020204" pitchFamily="66" charset="0"/>
                <a:cs typeface="Times New Roman" pitchFamily="18" charset="0"/>
              </a:rPr>
              <a:t>собраниии</a:t>
            </a:r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 «Что такое и для чего нужна артикуляционная гимнастика»;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 пропаганда логопедических знаний в целях профилактики речевых нарушений.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3. Создание комплексов упражнений с учетом нарушенного звукопроизношения (индивидуально, вклеивается в тетрадь для домашних заданий) ;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 осуществление личностно-ориентированного подхода для коррекции речевых патологий.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4. Практикумы по освоению навыков проведения артикуляционной гимнастики со своими детьми;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 закрепление умений в использовании практических приемов и средств для проведения артикуляционной гимнастики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5. Создание буклетов; </a:t>
            </a:r>
          </a:p>
          <a:p>
            <a:r>
              <a:rPr 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Цель: сформировать у родителей представление о значимости артикуляционной гимнастики.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pcdp.ru/upload/iblock/3da/3da294480c20d3d3e21b4cfc770e2b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3880653" cy="23062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В данных методических рекомендациях систематизированы и расширены нестандартные подходы к формированию артикуляционной базы, способствующей интенсивному развитию артикуляционной моторики.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Данная тема актуальна, она решает проблему нарушения звукопроизношения через развитие артикуляционной моторики у ребёнка. В работе предлагаются игровые приемы нетрадиционной гимнастики.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.userapi.com/c856124/v856124497/3469d/qHRcmwMZ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18033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860332/pub_5e074b0bc05c7100ae34a4c5_5e074bff5d636200ac3cafb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521600" cy="2348880"/>
          </a:xfrm>
          <a:prstGeom prst="rect">
            <a:avLst/>
          </a:prstGeom>
          <a:noFill/>
        </p:spPr>
      </p:pic>
      <p:pic>
        <p:nvPicPr>
          <p:cNvPr id="4100" name="Picture 4" descr="https://i.pinimg.com/736x/84/91/7b/84917bbb822a0ab570af4b96a6ac66f5--oral-mo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441155" cy="2290987"/>
          </a:xfrm>
          <a:prstGeom prst="rect">
            <a:avLst/>
          </a:prstGeom>
          <a:noFill/>
        </p:spPr>
      </p:pic>
      <p:pic>
        <p:nvPicPr>
          <p:cNvPr id="4104" name="Picture 8" descr="http://pro7ya.ru/uploads/posts/2015-02/1424070116_3pvusifpz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3486725" cy="2326408"/>
          </a:xfrm>
          <a:prstGeom prst="rect">
            <a:avLst/>
          </a:prstGeom>
          <a:noFill/>
        </p:spPr>
      </p:pic>
      <p:pic>
        <p:nvPicPr>
          <p:cNvPr id="4106" name="Picture 10" descr="https://sun1-27.userapi.com/c853516/v853516116/35331/aDl_PIJ3t6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486725" cy="23264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F26521"/>
                </a:solidFill>
                <a:latin typeface="Verdana" panose="020B0604030504040204" pitchFamily="34" charset="0"/>
              </a:rPr>
              <a:t>«Вкусная» артикуляционная гимнастика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ВЫВОД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Спланированная нами система мероприятий по активизации органов артикуляции с использованием нетрадиционных методов зарекомендовала себя как доступное, эффективное средство, которое можно активно применять в логопедической практике.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s://konspekta.net/megaobuchalkaru/imgbaza/baza14/8190248043405.files/image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00" y="3933056"/>
            <a:ext cx="3946848" cy="27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9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19/05/%D0%A1%D0%BF%D0%B0%D1%81%D0%B8%D0%B1%D0%BE-%D0%B7%D0%B0-%D0%B2%D0%BD%D0%B8%D0%BC%D0%B0%D0%BD%D0%B8%D0%B5-%D1%81%D0%BC%D0%B0%D0%B9%D0%BB%D0%B8%D0%BA-%D0%B4%D0%BB%D1%8F-%D0%BF%D1%80%D0%B5%D0%B7%D0%B5%D0%BD%D1%82%D0%B0%D1%86%D0%B8%D0%B8-%D0%B0%D0%BD%D0%B8%D0%BC%D0%B0%D1%86%D0%B8%D1%8F-17-768x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90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214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17</cp:revision>
  <dcterms:created xsi:type="dcterms:W3CDTF">2020-10-15T07:31:50Z</dcterms:created>
  <dcterms:modified xsi:type="dcterms:W3CDTF">2021-02-26T08:49:35Z</dcterms:modified>
</cp:coreProperties>
</file>