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C6BCA8-C0E0-4A40-9F04-F39C5292F28B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7328D0B-34E4-4817-976B-204667CEE71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master.ru/item/37637158-dlya-doma-i-interera-kreslo-stul-tufelka-na-shpilke-pod-vash-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iesta-mebel.ru/catalog/krovati/krovat-vener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7854696" cy="320832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Н</a:t>
            </a:r>
            <a:r>
              <a:rPr lang="ru-RU" sz="8000" b="1" dirty="0" smtClean="0">
                <a:solidFill>
                  <a:srgbClr val="FF0000"/>
                </a:solidFill>
              </a:rPr>
              <a:t>еобычная мебель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www.digsdigs.com/photos/table-with-plante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99288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postroika.biz/wp-content/uploads/2019/01/post_5c50134fcd38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148064" cy="3672408"/>
          </a:xfrm>
          <a:prstGeom prst="rect">
            <a:avLst/>
          </a:prstGeom>
          <a:noFill/>
        </p:spPr>
      </p:pic>
      <p:pic>
        <p:nvPicPr>
          <p:cNvPr id="35844" name="Picture 4" descr="http://gd2.alicdn.com/bao/uploaded/i2/363757930/TB2pkDWX_ka61Bjy0FgXXbPpVXa_!!363757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427984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.pinimg.com/originals/94/94/9e/94949e0abc71edf5b85f9308a440e0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208912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a.1stdibscdn.com/archivesE/upload/1121189/f_134716221548776892396/13471622_ma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7992888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https://content.furniprice.com/product/5c4cc1d2d2ca50467836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s://content.furniprice.com/product/5c4cc1d2d2ca50467836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https://content.furniprice.com/product/5c4cc1d2d2ca50467836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20" name="Picture 8" descr="http://blog.bestfurniture-bg.com/wp-content/uploads/2011/04/divan-ryc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010730" cy="5890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ages.ru.prom.st/790617599_w640_h640_zhurnalnyj-stol-4-f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352928" cy="5629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www.mebhome.ru/imgup/178190_155030686278805a221a988e79ef3f42d7c5bfd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848872" cy="6508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1mtd.ru/wp-content/uploads/2019/07/predmet-kollektsii-stol-krutyashhijsya-tornad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0648"/>
            <a:ext cx="7560840" cy="6395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есло (стул) Туфелька на шпильке под Ваш интерьер, Стулья, Краснодар, Фото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344816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02069" y="5460326"/>
            <a:ext cx="3939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hlinkClick r:id="rId3"/>
              </a:rPr>
              <a:t>Кресло (стул) Туфелька на шпильке</a:t>
            </a:r>
            <a:r>
              <a:rPr lang="ru-RU" sz="2400" b="1" dirty="0" smtClean="0">
                <a:solidFill>
                  <a:srgbClr val="FF0000"/>
                </a:solidFill>
                <a:hlinkClick r:id="rId3"/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ровать Венера (2)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128792" cy="41764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60083" y="5460326"/>
            <a:ext cx="3000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hlinkClick r:id="rId3"/>
              </a:rPr>
              <a:t>Кровать Венера</a:t>
            </a:r>
            <a:endParaRPr lang="ru-RU" sz="2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оделиться.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5040560" cy="38164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45666" y="5460326"/>
            <a:ext cx="3652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Стул </a:t>
            </a:r>
            <a:r>
              <a:rPr lang="de-DE" sz="2800" b="1" dirty="0" smtClean="0"/>
              <a:t> </a:t>
            </a:r>
            <a:r>
              <a:rPr lang="ru-RU" sz="2800" b="1" dirty="0" smtClean="0"/>
              <a:t>деревянный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voobsheogon.ru/wp-content/uploads/2018/02/wsi-imageoptim-mebel-miniatures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052736"/>
            <a:ext cx="771995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novate.ru/files/u34189/Outrageous-Pieces-of-Furniture-Anou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28092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g.alicdn.com/imgextra/i3/3167602756/TB2jlNqhL5TBuNjSspcXXbnGFXa_!!31676027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568952" cy="596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mblx.ru/wp-content/uploads/2018/04/Sovremennoe-spalnoe-lozhe-Parnian-Furni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496943" cy="6163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talishop.ru/wa-data/public/shop/products/52/34/3452/images/4498/4498.97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76456" cy="581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13</Words>
  <Application>Microsoft Office PowerPoint</Application>
  <PresentationFormat>Экран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</cp:revision>
  <dcterms:created xsi:type="dcterms:W3CDTF">2022-01-18T15:51:48Z</dcterms:created>
  <dcterms:modified xsi:type="dcterms:W3CDTF">2022-01-18T16:23:48Z</dcterms:modified>
</cp:coreProperties>
</file>