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84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6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2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2CACC5-8EC7-4C39-B642-E9193657A793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8DC25E-C546-405A-8624-C067BBEA0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i.smiles2k.net/big_smiles/big_smiles_171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dragan.org.ua/2.jp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4.foto.rambler.ru/preview/r/359x437/4afbcfff-0678-3af3-4df2-e04f558a16f7/1182550674_06_smile_web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tat17.privet.ru/lr/0916e80d4378b453327792bc894fc444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download.radionetplus.ru/pic8/p4_7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16.radikal.ru/i190/1109/11/b3822ae79b1c.png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cs11198.vkontakte.ru/u9032843/-6/x_5bfed75b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stat8.blog.ru/lr/092b8bd2fb56d21bcdffc5590bc61c7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aprom-image.s3.amazonaws.com/1125306_w200_h200_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aamy.com/images_resim/resim_683.jp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946647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«Б» класс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9913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87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10005.userapi.com/u152964094/148800284/x_0c3d4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48609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10005.userapi.com/u152964094/148800284/x_3396f2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83" y="332656"/>
            <a:ext cx="4423125" cy="24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s5560.userapi.com/u152964094/148800284/x_528511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308" y="1196752"/>
            <a:ext cx="4159524" cy="23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55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419872" y="2273970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БЫЛО ИНТЕРЕСНО И </a:t>
            </a:r>
            <a:r>
              <a:rPr lang="ru-RU" sz="3200" dirty="0" smtClean="0"/>
              <a:t>В НОВЫЙ </a:t>
            </a:r>
            <a:r>
              <a:rPr lang="ru-RU" sz="3200" dirty="0"/>
              <a:t>ГОД. НАШИ ДЕВОЧКИ ТАНЦЕВАЛИ ХИП-ХОП! </a:t>
            </a:r>
          </a:p>
        </p:txBody>
      </p:sp>
      <p:pic>
        <p:nvPicPr>
          <p:cNvPr id="3074" name="Picture 2" descr="Картинка 2 из 206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7202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7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год!</a:t>
            </a:r>
            <a:endParaRPr lang="ru-RU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cs5436.userapi.com/u6525427/149605398/x_5727a0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3760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s5436.userapi.com/u6525427/149605398/x_6afc8f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511680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086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5436.userapi.com/u6525427/149605398/x_35757b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s5436.userapi.com/u6525427/149605398/x_c3a0cd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580384" cy="25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676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Ходили мы и в «</a:t>
            </a:r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Маугли</a:t>
            </a: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а 10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668" y="18864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65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5385.userapi.com/u107453548/145150512/x_1b12a4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8888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s5385.userapi.com/u107453548/145150512/x_3d2398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109" y="3140968"/>
            <a:ext cx="575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49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5385.userapi.com/u107453548/145150512/x_444e11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179" y="268537"/>
            <a:ext cx="498888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s5385.userapi.com/u107453548/145150512/x_38028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08" y="3284984"/>
            <a:ext cx="5561136" cy="31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152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5385.userapi.com/u107453548/145150512/x_eff19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025" y="188640"/>
            <a:ext cx="575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s5385.userapi.com/u107453548/145150512/x_4104184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8609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74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24744"/>
            <a:ext cx="4008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БЫЛО </a:t>
            </a:r>
            <a:r>
              <a:rPr lang="ru-RU" sz="4000" dirty="0" smtClean="0"/>
              <a:t>ЭКСТРЕМАЛЬНО</a:t>
            </a:r>
            <a:r>
              <a:rPr lang="ru-RU" sz="4000" dirty="0"/>
              <a:t>!</a:t>
            </a:r>
          </a:p>
        </p:txBody>
      </p:sp>
      <p:pic>
        <p:nvPicPr>
          <p:cNvPr id="5122" name="Picture 2" descr="Картинка 14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967" y="2448183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0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365104"/>
            <a:ext cx="8305800" cy="1241464"/>
          </a:xfrm>
        </p:spPr>
        <p:txBody>
          <a:bodyPr>
            <a:no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классно,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наши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ВЫИГРАЛИ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«В» В ПИОНЕРБОЛЕ!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Картинка 37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458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34" b="16434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 пролетел пятый год</a:t>
            </a:r>
            <a:endParaRPr lang="ru-RU" sz="40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Мы очень благодарны  нашему классному руководителю Марине </a:t>
            </a:r>
            <a:r>
              <a:rPr lang="ru-RU" b="1" dirty="0" err="1" smtClean="0"/>
              <a:t>Кадировне</a:t>
            </a:r>
            <a:r>
              <a:rPr lang="ru-RU" b="1" dirty="0" smtClean="0"/>
              <a:t>. </a:t>
            </a:r>
            <a:r>
              <a:rPr lang="ru-RU" b="1" smtClean="0"/>
              <a:t>Хорошо,что</a:t>
            </a:r>
            <a:r>
              <a:rPr lang="ru-RU" b="1" dirty="0" smtClean="0"/>
              <a:t> </a:t>
            </a:r>
            <a:r>
              <a:rPr lang="ru-RU" b="1" dirty="0" smtClean="0"/>
              <a:t>она взяла именно нас!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8091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10593.userapi.com/u6525427/153021098/x_96ccd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52447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s10593.userapi.com/u6525427/153021098/x_cad794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3745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10593.userapi.com/u6525427/153021098/x_147a2e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196" y="260648"/>
            <a:ext cx="4968552" cy="27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s10593.userapi.com/u6525427/153021098/x_7e6d9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267522" cy="32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26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главным событием был КВН, который совсем </a:t>
            </a: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недавно </a:t>
            </a: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прошёл!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Картинка 56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3528392" cy="35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04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317623.userapi.com/v317623919/595/osbF_PuVm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290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cs317623.userapi.com/v317623919/664/Gjq8eMFes3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79"/>
            <a:ext cx="38290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0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317623.userapi.com/v317623919/6a3/l4oAk3VRRq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089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s317623.userapi.com/v317623919/6f4/4NDKJEXGvZ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124"/>
            <a:ext cx="38290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cs317623.userapi.com/v317623919/745/icbONEVodq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00" y="3335486"/>
            <a:ext cx="43169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234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317623.userapi.com/v317623919/760/e502fDmJZ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333"/>
            <a:ext cx="3692502" cy="55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s317623.userapi.com/v317623919/77b/eJTN9xiJZp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952" y="476672"/>
            <a:ext cx="4762315" cy="31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cs317623.userapi.com/v317623919/796/PPOPnK5qJw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617" y="3789040"/>
            <a:ext cx="42089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64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317623.userapi.com/v317623919/7c3/O33VWAj6d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96" y="1744823"/>
            <a:ext cx="44248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s317623.userapi.com/v317623919/8bf/u88HTxmSwH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4437"/>
            <a:ext cx="38290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9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КВН всем понравился! ОЧЕНЬ!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Картинка 59 из 1566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9972"/>
            <a:ext cx="37242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13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55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81672"/>
            <a:ext cx="3371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БЫЛО МНОЖЕСТВО МЕРОПРЯТИЙ! Я РАССКАЗАЛА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САМЫЕ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НИХ! ОНИ БЫЛИ ТОЖЕ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НАПОЛНЕНЫ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ФАНТАСТИКОЙ И ВОЛНЕНИЕМ! ПЯТЫЙ КЛАСС БЫЛ САМЫМ ХОРОШИМ! СЕЙЧАС ВСЕ С НЕТЕРПЕНИЕМ ЖДУТ ЛЕТНИХ КАНИКУЛ,А ПОТОМ СНОВА ИДТИ В ИНТЕРЕСНЫЙ ШЕСТОЙ КЛАСС!</a:t>
            </a:r>
          </a:p>
        </p:txBody>
      </p:sp>
    </p:spTree>
    <p:extLst>
      <p:ext uri="{BB962C8B-B14F-4D97-AF65-F5344CB8AC3E}">
        <p14:creationId xmlns:p14="http://schemas.microsoft.com/office/powerpoint/2010/main" xmlns="" val="32479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3"/>
            <a:ext cx="5958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ЛИЧНО МНЕ ПОНРАВИЛОСЬ В </a:t>
            </a:r>
            <a:r>
              <a:rPr lang="ru-RU" sz="4000" dirty="0" smtClean="0"/>
              <a:t>ПЯТОМ </a:t>
            </a:r>
            <a:r>
              <a:rPr lang="ru-RU" sz="4000" dirty="0"/>
              <a:t>КЛАССЕ! А ВАМ?</a:t>
            </a:r>
          </a:p>
        </p:txBody>
      </p:sp>
      <p:pic>
        <p:nvPicPr>
          <p:cNvPr id="9218" name="Picture 2" descr="Картинка 58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232" y="2420888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93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Кадировна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Марина </a:t>
            </a:r>
            <a:r>
              <a:rPr lang="ru-RU" sz="3200" b="1" dirty="0" err="1" smtClean="0"/>
              <a:t>Кадировна</a:t>
            </a:r>
            <a:r>
              <a:rPr lang="ru-RU" sz="3200" b="1" dirty="0" smtClean="0"/>
              <a:t> очень хороший учитель! Она добрая, отзывчивая, понимающая и привлекательная! </a:t>
            </a:r>
            <a:r>
              <a:rPr lang="ru-RU" sz="3200" b="1" dirty="0" smtClean="0"/>
              <a:t>Также  </a:t>
            </a:r>
            <a:r>
              <a:rPr lang="ru-RU" sz="3200" b="1" dirty="0" smtClean="0"/>
              <a:t>Марина </a:t>
            </a:r>
            <a:r>
              <a:rPr lang="ru-RU" sz="3200" b="1" dirty="0" err="1" smtClean="0"/>
              <a:t>Кадировна</a:t>
            </a:r>
            <a:r>
              <a:rPr lang="ru-RU" sz="3200" b="1" dirty="0" smtClean="0"/>
              <a:t> может на нас и покричать за плохие оценки, поведение и за то, что нет домашнего задания! Но мы всё равно её любим! Она очень </a:t>
            </a:r>
            <a:r>
              <a:rPr lang="ru-RU" sz="3200" b="1" dirty="0"/>
              <a:t>а</a:t>
            </a:r>
            <a:r>
              <a:rPr lang="ru-RU" sz="3200" b="1" dirty="0" smtClean="0"/>
              <a:t>ктивна, оптимистична и жизнерадостна! С ней мы много куда ходили.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5623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55371">
            <a:off x="761619" y="358078"/>
            <a:ext cx="7321685" cy="32613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9623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поход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cs10052.userapi.com/u22889122/142554062/x_10c61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10052.userapi.com/u22889122/142554062/x_6b9aaf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7501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49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9954.userapi.com/u137777919/142554062/x_1202f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3936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9954.userapi.com/u137777919/142554062/x_0815a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1723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9954.userapi.com/u137777919/142554062/x_332ae5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50068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238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9954.userapi.com/u137777919/142554062/x_e2781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208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86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816934">
            <a:off x="1117271" y="1564500"/>
            <a:ext cx="664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В ПОХОДЕ НЕ БЫЛО СКУЧНО! ВЕДЬ БЫЛО МНОГО КОНКУРСОВ И ВЕСЕЛЬЯ!</a:t>
            </a:r>
          </a:p>
        </p:txBody>
      </p:sp>
      <p:pic>
        <p:nvPicPr>
          <p:cNvPr id="1026" name="Picture 2" descr="Картинка 78 из 1552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3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28800"/>
            <a:ext cx="6923112" cy="1296144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Е</a:t>
            </a:r>
            <a:r>
              <a:rPr lang="ru-RU" sz="5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щё мы ходили на выставку военной техники!</a:t>
            </a:r>
            <a:endParaRPr lang="ru-RU" sz="5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50" name="Picture 2" descr="Картинка 57 из 1552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30470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86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10005.userapi.com/u152964094/148800284/x_72c474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176464" cy="23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10005.userapi.com/u152964094/148800284/x_fc8be3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4712330" cy="26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10005.userapi.com/u152964094/148800284/x_b0dc5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8616"/>
            <a:ext cx="3600400" cy="20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165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89</TotalTime>
  <Words>215</Words>
  <Application>Microsoft Office PowerPoint</Application>
  <PresentationFormat>Экран (4:3)</PresentationFormat>
  <Paragraphs>18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Паркет</vt:lpstr>
      <vt:lpstr>5 «Б» класс</vt:lpstr>
      <vt:lpstr> Быстро пролетел пятый год</vt:lpstr>
      <vt:lpstr>Марина Кадировна</vt:lpstr>
      <vt:lpstr>Наш поход</vt:lpstr>
      <vt:lpstr>Слайд 5</vt:lpstr>
      <vt:lpstr>Слайд 6</vt:lpstr>
      <vt:lpstr>Слайд 7</vt:lpstr>
      <vt:lpstr>Ещё мы ходили на выставку военной техники!</vt:lpstr>
      <vt:lpstr>Слайд 9</vt:lpstr>
      <vt:lpstr>Слайд 10</vt:lpstr>
      <vt:lpstr>Слайд 11</vt:lpstr>
      <vt:lpstr>Новый год!</vt:lpstr>
      <vt:lpstr>Слайд 13</vt:lpstr>
      <vt:lpstr>Ходили мы и в «Маугли»</vt:lpstr>
      <vt:lpstr>Слайд 15</vt:lpstr>
      <vt:lpstr>Слайд 16</vt:lpstr>
      <vt:lpstr>Слайд 17</vt:lpstr>
      <vt:lpstr>Слайд 18</vt:lpstr>
      <vt:lpstr>Было классно, когда наши ВЫИГРАЛИ 5 «В» В ПИОНЕРБОЛЕ!</vt:lpstr>
      <vt:lpstr>Слайд 20</vt:lpstr>
      <vt:lpstr>Слайд 21</vt:lpstr>
      <vt:lpstr>Самым главным событием был КВН, который совсем недавно прошёл!</vt:lpstr>
      <vt:lpstr>Слайд 23</vt:lpstr>
      <vt:lpstr>Слайд 24</vt:lpstr>
      <vt:lpstr>Слайд 25</vt:lpstr>
      <vt:lpstr>Слайд 26</vt:lpstr>
      <vt:lpstr>КВН всем понравился! ОЧЕНЬ!</vt:lpstr>
      <vt:lpstr>Слайд 28</vt:lpstr>
      <vt:lpstr>Слайд 29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«Б» класс</dc:title>
  <dc:creator>arh</dc:creator>
  <cp:lastModifiedBy>123</cp:lastModifiedBy>
  <cp:revision>11</cp:revision>
  <dcterms:created xsi:type="dcterms:W3CDTF">2012-05-23T05:40:21Z</dcterms:created>
  <dcterms:modified xsi:type="dcterms:W3CDTF">2014-10-12T21:27:12Z</dcterms:modified>
</cp:coreProperties>
</file>