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i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В гости к зиме</a:t>
            </a:r>
            <a:endParaRPr lang="ru-RU" sz="6000" i="1" u="sng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6561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Подготовила учитель начальных 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классов 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Замиралова Екатерина Игоревна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67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Зимующие птицы</a:t>
            </a:r>
            <a:endParaRPr lang="ru-RU" i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1412776"/>
            <a:ext cx="4257473" cy="273630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2040" y="1412776"/>
            <a:ext cx="3672408" cy="27481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033516"/>
            <a:ext cx="3619500" cy="2714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3287" y="3698986"/>
            <a:ext cx="2794542" cy="3049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50606" y="3789040"/>
            <a:ext cx="3362868" cy="251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1149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0242" y="959602"/>
            <a:ext cx="3237612" cy="2232248"/>
          </a:xfrm>
        </p:spPr>
      </p:pic>
      <p:sp>
        <p:nvSpPr>
          <p:cNvPr id="5" name="TextBox 4"/>
          <p:cNvSpPr txBox="1"/>
          <p:nvPr/>
        </p:nvSpPr>
        <p:spPr>
          <a:xfrm>
            <a:off x="1044855" y="956771"/>
            <a:ext cx="143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ЧЕЧЁТКА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98017" y="956771"/>
            <a:ext cx="2983880" cy="2237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8017" y="956771"/>
            <a:ext cx="134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ЧИЖ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89048" y="3194681"/>
            <a:ext cx="3800909" cy="2442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1800" y="3429000"/>
            <a:ext cx="16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КЛЁСТ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494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476672"/>
            <a:ext cx="4604307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1920" y="3212975"/>
            <a:ext cx="4790588" cy="325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012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52173" y="3717032"/>
            <a:ext cx="4032448" cy="26775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49666" y="1988840"/>
            <a:ext cx="3805014" cy="2790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6" y="404664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7424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645024"/>
            <a:ext cx="3836491" cy="2880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5816" y="2217084"/>
            <a:ext cx="3874582" cy="25793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24127" y="404664"/>
            <a:ext cx="307234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1545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429701"/>
            <a:ext cx="4104456" cy="30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429701"/>
            <a:ext cx="3723799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3522921"/>
            <a:ext cx="4204992" cy="26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5311" y="3365438"/>
            <a:ext cx="3853508" cy="283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5296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260648"/>
            <a:ext cx="7920880" cy="6264696"/>
          </a:xfrm>
        </p:spPr>
      </p:pic>
      <p:cxnSp>
        <p:nvCxnSpPr>
          <p:cNvPr id="14" name="Прямая со стрелкой 13"/>
          <p:cNvCxnSpPr/>
          <p:nvPr/>
        </p:nvCxnSpPr>
        <p:spPr>
          <a:xfrm flipH="1" flipV="1">
            <a:off x="3059832" y="4797152"/>
            <a:ext cx="3168352" cy="86409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987824" y="1916832"/>
            <a:ext cx="1368152" cy="3528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843808" y="2492896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059832" y="3356992"/>
            <a:ext cx="4752528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2843808" y="1340768"/>
            <a:ext cx="1008112" cy="4320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015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Что за зверь?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1440160" cy="2664296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КЕЛАБ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-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ШЬЫМ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– 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МОКЯХ -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ЯЦАЗ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-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1560" y="4509120"/>
            <a:ext cx="7992888" cy="172819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СЫРЬ -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ЯЦАЗ -</a:t>
            </a:r>
            <a:endParaRPr lang="ru-RU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ГИНЕСРЬ -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ВОСРЕЦК - 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895482" y="1412776"/>
            <a:ext cx="1912876" cy="2664296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ДЕДМЕВЬ – </a:t>
            </a:r>
          </a:p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КОЛВ – </a:t>
            </a:r>
          </a:p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БАНКА – </a:t>
            </a:r>
          </a:p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АСЛИ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–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012160" y="1484784"/>
            <a:ext cx="1907704" cy="266429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УСКБРА </a:t>
            </a: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–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ДЕДМЕВЬ –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СЛОЬ –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КЁИЖ -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45091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4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497078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8184" y="45091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4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7696" y="49707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4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0427" y="14127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8264" y="228993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2693" y="29685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358645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8033" y="165637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6336" y="229594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296655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26978" y="358645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3968" y="29685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4674" y="228993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65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/>
      <p:bldP spid="9" grpId="0"/>
      <p:bldP spid="10" grpId="0"/>
      <p:bldP spid="11" grpId="0"/>
      <p:bldP spid="15" grpId="0"/>
      <p:bldP spid="16" grpId="0"/>
      <p:bldP spid="17" grpId="0"/>
      <p:bldP spid="19" grpId="0"/>
      <p:bldP spid="20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Что за зверь?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1440160" cy="2664296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КЕЛАБ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-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ШЬЫМ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– 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МОКЯХ -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ЯЦАЗ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-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1560" y="4509120"/>
            <a:ext cx="7992888" cy="172819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СЫРЬ -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ЯЦАЗ -</a:t>
            </a:r>
            <a:endParaRPr lang="ru-RU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ГИНЕСРЬ -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ВОСРЕЦК - 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895482" y="1412776"/>
            <a:ext cx="1912876" cy="2664296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ДЕДМЕВЬ – </a:t>
            </a:r>
          </a:p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КОЛВ – </a:t>
            </a:r>
          </a:p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БАНКА – </a:t>
            </a:r>
          </a:p>
          <a:p>
            <a:pPr>
              <a:lnSpc>
                <a:spcPct val="170000"/>
              </a:lnSpc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АСЛИ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–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012160" y="1484784"/>
            <a:ext cx="1907704" cy="266429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УСКБРА </a:t>
            </a: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–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ДЕДМЕВЬ –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СЛОЬ –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КЁИЖ -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450912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РЫСЬ</a:t>
            </a:r>
            <a:endParaRPr lang="ru-RU" sz="24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497078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ЗАЯЦ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228184" y="450912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СНЕГИРЬ</a:t>
            </a:r>
            <a:endParaRPr lang="ru-RU" sz="24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7696" y="497078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СКВОРЕЦ</a:t>
            </a:r>
            <a:endParaRPr lang="ru-RU" sz="24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0427" y="1412776"/>
            <a:ext cx="15841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БЕЛКА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8264" y="228993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МЫШЬ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2921" y="296850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ХОМЯК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358645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ЗАЯЦ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8033" y="165637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БАРСУК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6336" y="229594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МЕДВЕДЬ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0472" y="167850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МЕДВЕДЬ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296655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ЛОСЬ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26978" y="358645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4674" y="359473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ЛИСА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3968" y="296850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КАБАН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4674" y="228993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580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Молодцы!</a:t>
            </a:r>
            <a:endParaRPr lang="ru-RU" sz="5400" i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871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0966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Зима</a:t>
            </a:r>
            <a:endParaRPr lang="ru-RU" i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1640" y="1196752"/>
            <a:ext cx="6476537" cy="4857403"/>
          </a:xfrm>
        </p:spPr>
      </p:pic>
    </p:spTree>
    <p:extLst>
      <p:ext uri="{BB962C8B-B14F-4D97-AF65-F5344CB8AC3E}">
        <p14:creationId xmlns:p14="http://schemas.microsoft.com/office/powerpoint/2010/main" xmlns="" val="1584485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i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Неживая природа</a:t>
            </a:r>
            <a: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/>
            </a:r>
            <a:b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3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Приметы зимы:</a:t>
            </a:r>
            <a:endParaRPr lang="ru-RU" sz="3600" i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Солнце занимает самое низкое положение на небосводе;</a:t>
            </a:r>
          </a:p>
          <a:p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Устанавливаются короткие дни и длинные ночи;</a:t>
            </a:r>
          </a:p>
          <a:p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Замерзает почва и водоемы;</a:t>
            </a:r>
          </a:p>
          <a:p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Приходят морозы;</a:t>
            </a:r>
          </a:p>
          <a:p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Земля покрывается снежным покровом;</a:t>
            </a:r>
          </a:p>
        </p:txBody>
      </p:sp>
    </p:spTree>
    <p:extLst>
      <p:ext uri="{BB962C8B-B14F-4D97-AF65-F5344CB8AC3E}">
        <p14:creationId xmlns:p14="http://schemas.microsoft.com/office/powerpoint/2010/main" xmlns="" val="3202591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4825" y="188640"/>
            <a:ext cx="3346458" cy="224303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69657" y="260648"/>
            <a:ext cx="3046912" cy="228518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1605" y="1484784"/>
            <a:ext cx="3389464" cy="22555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962" y="2642893"/>
            <a:ext cx="3156942" cy="23677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8425" y="4309139"/>
            <a:ext cx="3787698" cy="23652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0032" y="2698720"/>
            <a:ext cx="3143374" cy="23592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77791" y="4293096"/>
            <a:ext cx="3175000" cy="23812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31719" y="4293096"/>
            <a:ext cx="231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Туман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712074" y="57332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Иней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456" y="2872604"/>
            <a:ext cx="1856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Гололед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098150" y="332656"/>
            <a:ext cx="156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Вьюга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6136" y="332656"/>
            <a:ext cx="179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Снегопад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896" y="18448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Лед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860032" y="2872604"/>
            <a:ext cx="125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Изморозь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297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332656"/>
            <a:ext cx="8229600" cy="1359024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Живая природа</a:t>
            </a:r>
            <a:br>
              <a:rPr lang="ru-RU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40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зимняя жизнь растений</a:t>
            </a:r>
            <a:endParaRPr lang="ru-RU" i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1988840"/>
            <a:ext cx="24482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/>
              <a:t>Растения</a:t>
            </a:r>
            <a:endParaRPr lang="ru-RU" sz="2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499992" y="24928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743908" y="3068960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Кустарники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>
            <a:endCxn id="15" idx="0"/>
          </p:cNvCxnSpPr>
          <p:nvPr/>
        </p:nvCxnSpPr>
        <p:spPr>
          <a:xfrm>
            <a:off x="5256076" y="2492896"/>
            <a:ext cx="104411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16" idx="0"/>
          </p:cNvCxnSpPr>
          <p:nvPr/>
        </p:nvCxnSpPr>
        <p:spPr>
          <a:xfrm flipH="1">
            <a:off x="2699792" y="2492896"/>
            <a:ext cx="104411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580112" y="3068960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Травы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3068960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Деревья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>
            <a:stCxn id="16" idx="2"/>
            <a:endCxn id="24" idx="0"/>
          </p:cNvCxnSpPr>
          <p:nvPr/>
        </p:nvCxnSpPr>
        <p:spPr>
          <a:xfrm flipH="1">
            <a:off x="1727684" y="3645024"/>
            <a:ext cx="97210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6" idx="2"/>
            <a:endCxn id="25" idx="0"/>
          </p:cNvCxnSpPr>
          <p:nvPr/>
        </p:nvCxnSpPr>
        <p:spPr>
          <a:xfrm>
            <a:off x="2699792" y="3645024"/>
            <a:ext cx="90010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755576" y="4149080"/>
            <a:ext cx="19442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лиственные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2699792" y="4149080"/>
            <a:ext cx="180020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хвойные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8737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15" grpId="0" animBg="1"/>
      <p:bldP spid="16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92020">
            <a:off x="4066867" y="600258"/>
            <a:ext cx="4762500" cy="357187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41844">
            <a:off x="132024" y="212548"/>
            <a:ext cx="4945439" cy="370527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57277">
            <a:off x="2668438" y="2407823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1801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26116">
            <a:off x="3742395" y="171814"/>
            <a:ext cx="4519083" cy="338931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04198">
            <a:off x="681625" y="3086655"/>
            <a:ext cx="5681502" cy="3550938"/>
          </a:xfrm>
        </p:spPr>
      </p:pic>
    </p:spTree>
    <p:extLst>
      <p:ext uri="{BB962C8B-B14F-4D97-AF65-F5344CB8AC3E}">
        <p14:creationId xmlns:p14="http://schemas.microsoft.com/office/powerpoint/2010/main" xmlns="" val="2844911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24905" y="831775"/>
            <a:ext cx="8353426" cy="2664295"/>
            <a:chOff x="249" y="890"/>
            <a:chExt cx="5262" cy="1714"/>
          </a:xfrm>
        </p:grpSpPr>
        <p:pic>
          <p:nvPicPr>
            <p:cNvPr id="8" name="Picture 9" descr="3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90"/>
              <a:ext cx="1769" cy="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3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90"/>
              <a:ext cx="1769" cy="1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3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933"/>
              <a:ext cx="1043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3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890"/>
              <a:ext cx="1588" cy="1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934522" y="3973765"/>
            <a:ext cx="73098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Эти травянистые растения уходят под снег зелёными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Снег защищает их от мороза. Чем больше снега, тем легче растениям перенести зимние морозы.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8186" y="333985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ЗЕМЛЯНИКА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334951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ОЗИМАЯ РОЖЬ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7218" y="3349519"/>
            <a:ext cx="171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КОПЫТЕНЬ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49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260648"/>
            <a:ext cx="3525962" cy="22018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32240" y="188640"/>
            <a:ext cx="2175437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6" y="4386368"/>
            <a:ext cx="3024336" cy="2255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19872" y="476672"/>
            <a:ext cx="3672408" cy="2754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56075" y="3930212"/>
            <a:ext cx="3626271" cy="27197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7744" y="2936546"/>
            <a:ext cx="3577555" cy="24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195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7F7F"/>
      </a:hlink>
      <a:folHlink>
        <a:srgbClr val="FFE5E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218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 гости к зиме</vt:lpstr>
      <vt:lpstr>Зима</vt:lpstr>
      <vt:lpstr>Неживая природа Приметы зимы:</vt:lpstr>
      <vt:lpstr>Слайд 4</vt:lpstr>
      <vt:lpstr>Живая природа зимняя жизнь растений</vt:lpstr>
      <vt:lpstr>Слайд 6</vt:lpstr>
      <vt:lpstr>Слайд 7</vt:lpstr>
      <vt:lpstr>Слайд 8</vt:lpstr>
      <vt:lpstr>Слайд 9</vt:lpstr>
      <vt:lpstr>Зимующие птицы</vt:lpstr>
      <vt:lpstr>Слайд 11</vt:lpstr>
      <vt:lpstr>Слайд 12</vt:lpstr>
      <vt:lpstr>Слайд 13</vt:lpstr>
      <vt:lpstr>Слайд 14</vt:lpstr>
      <vt:lpstr>Слайд 15</vt:lpstr>
      <vt:lpstr>Слайд 16</vt:lpstr>
      <vt:lpstr>Что за зверь?</vt:lpstr>
      <vt:lpstr>Что за зверь?</vt:lpstr>
      <vt:lpstr>Молодцы!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Екатерина</cp:lastModifiedBy>
  <cp:revision>40</cp:revision>
  <dcterms:created xsi:type="dcterms:W3CDTF">2013-08-17T08:34:50Z</dcterms:created>
  <dcterms:modified xsi:type="dcterms:W3CDTF">2020-01-26T08:04:31Z</dcterms:modified>
</cp:coreProperties>
</file>