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6" r:id="rId3"/>
    <p:sldId id="268" r:id="rId4"/>
    <p:sldId id="267" r:id="rId5"/>
    <p:sldId id="261" r:id="rId6"/>
    <p:sldId id="260" r:id="rId7"/>
    <p:sldId id="265" r:id="rId8"/>
    <p:sldId id="26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485" autoAdjust="0"/>
    <p:restoredTop sz="94660"/>
  </p:normalViewPr>
  <p:slideViewPr>
    <p:cSldViewPr>
      <p:cViewPr>
        <p:scale>
          <a:sx n="69" d="100"/>
          <a:sy n="69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0DB04-5270-4F9A-A428-FC8BE39F50A1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504814-59DD-479E-B2DC-B0900F0C9F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6321-DBED-4B58-8649-8F23CB543DC9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ADFF9-DC7F-48E5-AF41-8105A39C0C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3123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6321-DBED-4B58-8649-8F23CB543DC9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ADFF9-DC7F-48E5-AF41-8105A39C0C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6469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6321-DBED-4B58-8649-8F23CB543DC9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ADFF9-DC7F-48E5-AF41-8105A39C0C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8708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6321-DBED-4B58-8649-8F23CB543DC9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ADFF9-DC7F-48E5-AF41-8105A39C0C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0299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6321-DBED-4B58-8649-8F23CB543DC9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ADFF9-DC7F-48E5-AF41-8105A39C0C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4991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6321-DBED-4B58-8649-8F23CB543DC9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ADFF9-DC7F-48E5-AF41-8105A39C0C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2796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6321-DBED-4B58-8649-8F23CB543DC9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ADFF9-DC7F-48E5-AF41-8105A39C0C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6322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6321-DBED-4B58-8649-8F23CB543DC9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ADFF9-DC7F-48E5-AF41-8105A39C0C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3230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6321-DBED-4B58-8649-8F23CB543DC9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ADFF9-DC7F-48E5-AF41-8105A39C0C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4252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6321-DBED-4B58-8649-8F23CB543DC9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ADFF9-DC7F-48E5-AF41-8105A39C0C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6534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6321-DBED-4B58-8649-8F23CB543DC9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ADFF9-DC7F-48E5-AF41-8105A39C0C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4142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76321-DBED-4B58-8649-8F23CB543DC9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ADFF9-DC7F-48E5-AF41-8105A39C0C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5884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686693_462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2544"/>
            <a:ext cx="9144000" cy="687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908721"/>
            <a:ext cx="6768752" cy="72007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</a:t>
            </a:r>
            <a:endParaRPr lang="ru-RU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142984"/>
            <a:ext cx="8318728" cy="5310352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опыта работы по теме  </a:t>
            </a:r>
          </a:p>
          <a:p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«Экологическое воспитание дошкольников»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0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0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Шемухина Инга Игоревна</a:t>
            </a:r>
          </a:p>
          <a:p>
            <a:pPr algn="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воспитатель</a:t>
            </a:r>
          </a:p>
          <a:p>
            <a:pPr algn="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 «Детский сад «Светлячок»</a:t>
            </a:r>
          </a:p>
          <a:p>
            <a:pPr algn="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«Евдская школа»</a:t>
            </a:r>
          </a:p>
        </p:txBody>
      </p:sp>
    </p:spTree>
    <p:extLst>
      <p:ext uri="{BB962C8B-B14F-4D97-AF65-F5344CB8AC3E}">
        <p14:creationId xmlns:p14="http://schemas.microsoft.com/office/powerpoint/2010/main" xmlns="" val="355711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Desktop\s475496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23843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Овал 17"/>
          <p:cNvSpPr/>
          <p:nvPr/>
        </p:nvSpPr>
        <p:spPr>
          <a:xfrm>
            <a:off x="1500166" y="1142984"/>
            <a:ext cx="2000264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Чтение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художественной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литературы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3857620" y="857232"/>
            <a:ext cx="1714512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Беседы </a:t>
            </a:r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785786" y="2500306"/>
            <a:ext cx="1714512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Игра </a:t>
            </a:r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785786" y="4000504"/>
            <a:ext cx="1857388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Занятия </a:t>
            </a:r>
            <a:endParaRPr lang="ru-RU" dirty="0"/>
          </a:p>
        </p:txBody>
      </p:sp>
      <p:sp>
        <p:nvSpPr>
          <p:cNvPr id="27" name="Овал 26"/>
          <p:cNvSpPr/>
          <p:nvPr/>
        </p:nvSpPr>
        <p:spPr>
          <a:xfrm>
            <a:off x="6429388" y="2643182"/>
            <a:ext cx="1928826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dirty="0" smtClean="0"/>
              <a:t>Наблюдения </a:t>
            </a:r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2571736" y="4714884"/>
            <a:ext cx="2071702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dirty="0" smtClean="0"/>
              <a:t>Эксперименты </a:t>
            </a:r>
            <a:endParaRPr lang="ru-RU" dirty="0"/>
          </a:p>
        </p:txBody>
      </p:sp>
      <p:sp>
        <p:nvSpPr>
          <p:cNvPr id="29" name="Овал 28"/>
          <p:cNvSpPr/>
          <p:nvPr/>
        </p:nvSpPr>
        <p:spPr>
          <a:xfrm>
            <a:off x="4714876" y="4786322"/>
            <a:ext cx="1928826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Праздники </a:t>
            </a:r>
            <a:endParaRPr lang="ru-RU" dirty="0"/>
          </a:p>
        </p:txBody>
      </p:sp>
      <p:sp>
        <p:nvSpPr>
          <p:cNvPr id="30" name="Овал 29"/>
          <p:cNvSpPr/>
          <p:nvPr/>
        </p:nvSpPr>
        <p:spPr>
          <a:xfrm>
            <a:off x="6643702" y="4214818"/>
            <a:ext cx="1714512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dirty="0" smtClean="0"/>
              <a:t>Труд в природе</a:t>
            </a:r>
            <a:endParaRPr lang="ru-RU" dirty="0"/>
          </a:p>
        </p:txBody>
      </p:sp>
      <p:sp>
        <p:nvSpPr>
          <p:cNvPr id="31" name="Овал 30"/>
          <p:cNvSpPr/>
          <p:nvPr/>
        </p:nvSpPr>
        <p:spPr>
          <a:xfrm>
            <a:off x="5857884" y="1071546"/>
            <a:ext cx="1857388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Экскурсии </a:t>
            </a:r>
            <a:endParaRPr lang="ru-RU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500430" y="2928934"/>
            <a:ext cx="2343160" cy="12715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Формы работы с детьми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flipH="1" flipV="1">
            <a:off x="3000364" y="2428868"/>
            <a:ext cx="500066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rot="5400000" flipH="1" flipV="1">
            <a:off x="4321967" y="2607463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V="1">
            <a:off x="5857884" y="2428868"/>
            <a:ext cx="428628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flipH="1">
            <a:off x="2571736" y="3286124"/>
            <a:ext cx="78581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>
            <a:off x="5929322" y="3357562"/>
            <a:ext cx="7143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flipH="1">
            <a:off x="2571736" y="3857628"/>
            <a:ext cx="857256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 flipH="1">
            <a:off x="3786182" y="4286256"/>
            <a:ext cx="214314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>
            <a:off x="5286380" y="4286256"/>
            <a:ext cx="142876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 стрелкой 112"/>
          <p:cNvCxnSpPr/>
          <p:nvPr/>
        </p:nvCxnSpPr>
        <p:spPr>
          <a:xfrm>
            <a:off x="5929322" y="3857628"/>
            <a:ext cx="785818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6076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Desktop\s475496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843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5212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Экскурсии, походы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 descr="https://pp.userapi.com/c840538/v840538128/66cc0/JVvAxj9Lpz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500174"/>
            <a:ext cx="385765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psv4.userapi.com/c834604/u382068497/docs/d4/26afe88093c2/foto.jpg?extra=8AAGFidKCk-Xyona1wm77bqqKtIRYVoROQa0MDhY-PFa8Wpobx8Dju5-7cMNIXV3T4Hj8Hl2uvLcLHcMAn8M9gOWA8UKKmK6ZLe9OEy12EsV5lyImtPXnp4x68PkLUr441E0FuZaYuBL5Q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2786058"/>
            <a:ext cx="385765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6263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Desktop\s475496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4431" y="0"/>
            <a:ext cx="923843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4807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Мероприятия в течение учебного года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3143246"/>
            <a:ext cx="3031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Праздник осени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00628" y="3143248"/>
            <a:ext cx="278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Праздник Весны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0354" y="5643578"/>
            <a:ext cx="3227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Осенние развлечение «Капустник»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3504" y="5429264"/>
            <a:ext cx="3109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Масленица 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://evdaschool29.ru/images/p11_dscf88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V="1">
            <a:off x="476214" y="1085832"/>
            <a:ext cx="3810033" cy="2104348"/>
          </a:xfrm>
          <a:prstGeom prst="rect">
            <a:avLst/>
          </a:prstGeom>
          <a:noFill/>
        </p:spPr>
      </p:pic>
      <p:pic>
        <p:nvPicPr>
          <p:cNvPr id="7171" name="Picture 3" descr="H:\экология\DSCF1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142983"/>
            <a:ext cx="3429024" cy="2071703"/>
          </a:xfrm>
          <a:prstGeom prst="rect">
            <a:avLst/>
          </a:prstGeom>
          <a:noFill/>
        </p:spPr>
      </p:pic>
      <p:pic>
        <p:nvPicPr>
          <p:cNvPr id="7175" name="Picture 7" descr="https://pp.userapi.com/c840129/v840129246/819f6/XUcjfxmMrT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500438"/>
            <a:ext cx="3500462" cy="2286016"/>
          </a:xfrm>
          <a:prstGeom prst="rect">
            <a:avLst/>
          </a:prstGeom>
          <a:noFill/>
        </p:spPr>
      </p:pic>
      <p:pic>
        <p:nvPicPr>
          <p:cNvPr id="12" name="Рисунок 11" descr="http://korableva.netfolio.ru/photo/32870316-042f-4c2d-84b3-2f5f375d2c9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3500438"/>
            <a:ext cx="364333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3485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Desktop\s475496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843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116632"/>
            <a:ext cx="7931224" cy="604867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«Огород на подоконнике»</a:t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3" name="Picture 1" descr="H:\экология\DSCF27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285860"/>
            <a:ext cx="3786214" cy="2205804"/>
          </a:xfrm>
          <a:prstGeom prst="rect">
            <a:avLst/>
          </a:prstGeom>
          <a:noFill/>
        </p:spPr>
      </p:pic>
      <p:pic>
        <p:nvPicPr>
          <p:cNvPr id="8196" name="Picture 4" descr="H:\экология\DSCF27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285860"/>
            <a:ext cx="3500462" cy="214314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3429000"/>
            <a:ext cx="3600000" cy="2736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H:\экология\DSCF277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2" y="3500438"/>
            <a:ext cx="378621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7583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Desktop\s475496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85776"/>
            <a:ext cx="923843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632271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родителями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786182" y="2143116"/>
            <a:ext cx="1714512" cy="128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Участие родителей в субботниках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29388" y="2071678"/>
            <a:ext cx="1714512" cy="1214446"/>
          </a:xfrm>
          <a:prstGeom prst="roundRect">
            <a:avLst>
              <a:gd name="adj" fmla="val 121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Аллея </a:t>
            </a:r>
            <a:r>
              <a:rPr lang="ru-RU" dirty="0" smtClean="0"/>
              <a:t>выпускников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00100" y="2071678"/>
            <a:ext cx="1785950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Консультации родителям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29388" y="3929066"/>
            <a:ext cx="1928826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dirty="0" smtClean="0"/>
              <a:t>Изготовление кормушек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28662" y="3929066"/>
            <a:ext cx="2071702" cy="128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dirty="0" smtClean="0"/>
              <a:t>Выставка «Осенние фантазии»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714744" y="3929066"/>
            <a:ext cx="1857388" cy="128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dirty="0" smtClean="0"/>
              <a:t>Постройка снежных фигур</a:t>
            </a:r>
            <a:endParaRPr lang="ru-RU" dirty="0"/>
          </a:p>
        </p:txBody>
      </p:sp>
      <p:cxnSp>
        <p:nvCxnSpPr>
          <p:cNvPr id="24" name="Прямая со стрелкой 23"/>
          <p:cNvCxnSpPr/>
          <p:nvPr/>
        </p:nvCxnSpPr>
        <p:spPr>
          <a:xfrm rot="10800000" flipV="1">
            <a:off x="2214546" y="1071546"/>
            <a:ext cx="1357322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>
            <a:off x="3999702" y="1643050"/>
            <a:ext cx="100092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5786446" y="1071546"/>
            <a:ext cx="1357322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16200000" flipH="1">
            <a:off x="4464843" y="1821645"/>
            <a:ext cx="2786082" cy="14287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rot="16200000" flipH="1">
            <a:off x="3428198" y="2501100"/>
            <a:ext cx="2786876" cy="706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rot="5400000">
            <a:off x="1821637" y="1893083"/>
            <a:ext cx="2786082" cy="12858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7958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Desktop\s475496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23843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Взаимодействие с родителями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H:\экология\DSCF126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3500438"/>
            <a:ext cx="242889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:\экология\SAM_23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071546"/>
            <a:ext cx="3500462" cy="2286016"/>
          </a:xfrm>
          <a:prstGeom prst="rect">
            <a:avLst/>
          </a:prstGeom>
          <a:noFill/>
        </p:spPr>
      </p:pic>
      <p:pic>
        <p:nvPicPr>
          <p:cNvPr id="6" name="Рисунок 5" descr="http://korableva.netfolio.ru/photo/724064f8-6a25-4826-8024-0655bd1052e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3429000"/>
            <a:ext cx="264320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evdaschool29.ru/images/p11_img_126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3571876"/>
            <a:ext cx="285752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https://pp.userapi.com/c639524/v639524908/5645b/NGBUNmuHT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800000" flipV="1">
            <a:off x="928662" y="1071546"/>
            <a:ext cx="3429024" cy="22484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4965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Desktop\s475496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4431" y="-357214"/>
            <a:ext cx="923843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86409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268760"/>
            <a:ext cx="7632848" cy="4824536"/>
          </a:xfrm>
        </p:spPr>
        <p:txBody>
          <a:bodyPr>
            <a:normAutofit/>
          </a:bodyPr>
          <a:lstStyle/>
          <a:p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s://ds03.infourok.ru/uploads/ex/124d/00057d04-7a2b5c65/640/img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142984"/>
            <a:ext cx="750099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7566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</TotalTime>
  <Words>99</Words>
  <Application>Microsoft Office PowerPoint</Application>
  <PresentationFormat>Экран (4:3)</PresentationFormat>
  <Paragraphs>38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   </vt:lpstr>
      <vt:lpstr>Слайд 2</vt:lpstr>
      <vt:lpstr>Экскурсии, походы</vt:lpstr>
      <vt:lpstr>  Мероприятия в течение учебного года</vt:lpstr>
      <vt:lpstr>                             «Огород на подоконнике»             </vt:lpstr>
      <vt:lpstr>Взаимодействие с родителями                           </vt:lpstr>
      <vt:lpstr>                  Взаимодействие с родителями             </vt:lpstr>
      <vt:lpstr>Заключение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      учреждение   «Детский сад общеразвивающего вида с           приоритетным осуществлением деятельности           по физическому развитию детей № 44 «Дюймовочка»</dc:title>
  <dc:creator>Ольга</dc:creator>
  <cp:lastModifiedBy>Руководитель СП</cp:lastModifiedBy>
  <cp:revision>85</cp:revision>
  <dcterms:created xsi:type="dcterms:W3CDTF">2017-03-21T14:46:04Z</dcterms:created>
  <dcterms:modified xsi:type="dcterms:W3CDTF">2018-03-20T11:36:13Z</dcterms:modified>
</cp:coreProperties>
</file>