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8" r:id="rId9"/>
    <p:sldId id="266" r:id="rId10"/>
    <p:sldId id="267" r:id="rId11"/>
    <p:sldId id="268" r:id="rId12"/>
    <p:sldId id="269" r:id="rId13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ат\Desktop\vintag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518166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экспонатов мини – музея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«Колесо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времени»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МАДОУ д/с 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 smtClean="0">
                <a:solidFill>
                  <a:srgbClr val="C00000"/>
                </a:solidFill>
              </a:rPr>
              <a:t>3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( </a:t>
            </a:r>
            <a:r>
              <a:rPr lang="ru-RU" sz="2400" b="1" i="1" dirty="0" smtClean="0">
                <a:solidFill>
                  <a:srgbClr val="C00000"/>
                </a:solidFill>
              </a:rPr>
              <a:t>подготовительная </a:t>
            </a:r>
            <a:r>
              <a:rPr lang="ru-RU" sz="2400" b="1" i="1" dirty="0" smtClean="0">
                <a:solidFill>
                  <a:srgbClr val="C00000"/>
                </a:solidFill>
              </a:rPr>
              <a:t>к школе  </a:t>
            </a:r>
            <a:r>
              <a:rPr lang="ru-RU" sz="2400" b="1" i="1" dirty="0" smtClean="0">
                <a:solidFill>
                  <a:srgbClr val="C00000"/>
                </a:solidFill>
              </a:rPr>
              <a:t>группы</a:t>
            </a:r>
            <a:r>
              <a:rPr lang="ru-RU" sz="2400" b="1" i="1" dirty="0" smtClean="0">
                <a:solidFill>
                  <a:srgbClr val="C00000"/>
                </a:solidFill>
              </a:rPr>
              <a:t>№12)                    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Учебные пособия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7" y="1214422"/>
            <a:ext cx="414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Весы учебные 10г 200г КЗФ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Весы учебные с гирями до 200 г предназначены для взвешивания массы вещества до 200 г при проведении опытов по физике и химии.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арат\Desktop\5862968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2786082" cy="2786082"/>
          </a:xfrm>
          <a:prstGeom prst="rect">
            <a:avLst/>
          </a:prstGeom>
          <a:noFill/>
        </p:spPr>
      </p:pic>
      <p:pic>
        <p:nvPicPr>
          <p:cNvPr id="8197" name="Picture 5" descr="C:\Users\Марат\Desktop\mikroskop-um-301-kop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496"/>
            <a:ext cx="2714644" cy="3571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435769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Микроскоп УМ-301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Предназначен для наблюдения прозрачных препаратов в проходящем свете в светлом поле при изучении естественных наук в средних школах ,других учебных заведениях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Логические игры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9" y="1142984"/>
            <a:ext cx="414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Магнитные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ша́шки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Логическая настольная игра для двух игроков, заключающаяся в передвижении определённым образом фишек-шашек по клеткам шашечной доски. Во время партии каждому игроку принадлежат шашки одного цвета: чёрного или белого.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Марат\Desktop\5022592229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374670" cy="2857520"/>
          </a:xfrm>
          <a:prstGeom prst="rect">
            <a:avLst/>
          </a:prstGeom>
          <a:noFill/>
        </p:spPr>
      </p:pic>
      <p:pic>
        <p:nvPicPr>
          <p:cNvPr id="9219" name="Picture 3" descr="C:\Users\Марат\Desktop\63c97c7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86124"/>
            <a:ext cx="3143272" cy="29479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1" y="4500570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Японский тетраэдр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Механическая головоломка с цветными гранями.</a:t>
            </a:r>
            <a:r>
              <a:rPr lang="ru-RU" sz="1600" dirty="0" smtClean="0"/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1600" dirty="0" smtClean="0"/>
              <a:t>о -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тетраэдр, сформированный в стиле кубика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Рубика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Его сборка считается самой простой, быстрой и с наименьшим числом поворотов.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ат\Desktop\elektrofon_proigryvatel_vinila_arija_5303_stereo_pasport_skh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23" y="285728"/>
            <a:ext cx="4095779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628" y="535762"/>
            <a:ext cx="38576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Эленктрофон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 Ария» ЭФ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5303 стерео.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Предназначен для проигрывания моно и стереофонических грампластинок всех форматов на скоростях вращения диска.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ат\Desktop\vega-33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4000528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3214686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Стереофоническая кассетная                            переносная магнитола "Вега-335-стерео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Состоит из всеволнового приёмника и магнитофонной панели с автостопом и система АРУЗ и предназначена для приёма радиопередач и осуществления магнитной записи и воспроизведения звука.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3571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Радиотехника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Марат\Desktop\okean209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4000528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642918"/>
            <a:ext cx="30718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Радиоприемник « Океан 209»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Переносной транзисторный радиоприемник второго класса Океан-209 предназначен для приема передач радиостанций.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3357562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Радио-ромкоговоритель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абонентский « Орфей-311»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Предназначен для воспроизведения местного радиовещания, передаваемого по радиолинии.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арат\Desktop\orfey311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00438"/>
            <a:ext cx="4071966" cy="29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71480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Гра̀мпласти́нка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Аналоговый носитель звуковой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информациили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— диск на одной или на обеих сторонах которого нанесена непрерывная канавка (звуковая дорожка) в виде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спирали.Пригодные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 воспроизведению на простой аппаратуре.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3214686"/>
            <a:ext cx="32147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Компакт – кассета. 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Носитель информации на магнитной ленте. Применяется в первую очередь для звукозаписи , а также для хранения цифровой информации (в существенно меньшей степ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ени).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ат\Desktop\Mussorgsky_Intermez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3714776" cy="2714644"/>
          </a:xfrm>
          <a:prstGeom prst="rect">
            <a:avLst/>
          </a:prstGeom>
          <a:noFill/>
        </p:spPr>
      </p:pic>
      <p:pic>
        <p:nvPicPr>
          <p:cNvPr id="3076" name="Picture 4" descr="C:\Users\Марат\Desktop\Mix025-SideB-mp3-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3786214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Вычислительная техника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071546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Микрокалькулятор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Электроника» Б3-14.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Электронное вычислительное устройство для выполнения операций над числами и алгебраическими формулами.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рат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928670"/>
            <a:ext cx="2428892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3786190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Деревянные счёты (русские счеты)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Простое механическое устройство (счётная доска с костями) для выполнения арифметических расчётов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арат\Desktop\20482.0x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9" y="3857628"/>
            <a:ext cx="2571768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8992" y="42860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Фототехника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1643050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Фотоаппарат «Зенит – ЕТ́»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Советский малоформатный однообъективный  зеркальный фотоаппарат с ручной установкой экспозиции встроенным несопряжённым селеновым экспонометром.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ат\Desktop\Зенит_ет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21471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785794"/>
            <a:ext cx="4699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Механические приборы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рат\Desktop\5cd473206c4b440dd87685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1643050"/>
            <a:ext cx="4071966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1643050"/>
            <a:ext cx="350046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Пишущая машинка «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Ортех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Механический, электромеханический или электронно-механический прибор, оснащённый набором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клавиш,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нажатие которых приводит к печати соответствующих символов на носителе (в большинстве случаев это бумага)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ат\Desktop\vintag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518166"/>
            <a:ext cx="7215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Описание экспонатов мини – музея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« Колесо времени»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МАДОУ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/с №4</a:t>
            </a:r>
            <a:r>
              <a:rPr lang="ru-RU" sz="2400" b="1" i="1" dirty="0" smtClean="0"/>
              <a:t>3 ( подготовительной к </a:t>
            </a:r>
            <a:r>
              <a:rPr lang="ru-RU" sz="2400" b="1" i="1" smtClean="0"/>
              <a:t>школе    группы </a:t>
            </a:r>
            <a:r>
              <a:rPr lang="ru-RU" sz="2400" b="1" i="1" dirty="0" smtClean="0"/>
              <a:t>№12)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ат\Desktop\bedcbf2d947f75d18943b4ba08020dc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71480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Оптические приборы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Марат\Desktop\502252431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3071834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1142984"/>
            <a:ext cx="210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Фильмоскоп ФД-2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571613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Фильмоско́п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— принятое в СССР название диапроекторов, специально предназначенных для демонстрации рулонных диафильмов с размером кадра 18×24 мм. Также предназначен для проектирования на плоский вертикальный экран диафильмов со стандартной кинопленки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143380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Кинопленка</a:t>
            </a:r>
            <a:endParaRPr lang="ru-RU" sz="1600" dirty="0" smtClean="0"/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Фотоматериал на прозрачной гибкой подложке, предназначенный для киносъёмки, печати фильмокопий и звукозаписи.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Марат\Desktop\7.jpg.031cf568f6362d123a9e06a603479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3075236" cy="2626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259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Марат</dc:creator>
  <cp:lastModifiedBy>User</cp:lastModifiedBy>
  <cp:revision>37</cp:revision>
  <cp:lastPrinted>2020-01-28T04:05:37Z</cp:lastPrinted>
  <dcterms:created xsi:type="dcterms:W3CDTF">2020-01-27T11:36:24Z</dcterms:created>
  <dcterms:modified xsi:type="dcterms:W3CDTF">2020-01-28T04:05:39Z</dcterms:modified>
</cp:coreProperties>
</file>