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4456516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285728"/>
            <a:ext cx="8572560" cy="6572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2982-BEA8-41CB-912D-8015D091561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8282-FFDA-4AD4-BF6B-B043ADA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4</cp:revision>
  <dcterms:created xsi:type="dcterms:W3CDTF">2014-06-25T06:54:52Z</dcterms:created>
  <dcterms:modified xsi:type="dcterms:W3CDTF">2015-01-08T15:38:00Z</dcterms:modified>
</cp:coreProperties>
</file>