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73" r:id="rId14"/>
    <p:sldId id="272" r:id="rId15"/>
    <p:sldId id="271" r:id="rId16"/>
    <p:sldId id="270" r:id="rId17"/>
    <p:sldId id="276" r:id="rId18"/>
    <p:sldId id="275" r:id="rId19"/>
    <p:sldId id="274" r:id="rId20"/>
    <p:sldId id="269" r:id="rId21"/>
    <p:sldId id="277" r:id="rId22"/>
    <p:sldId id="278" r:id="rId23"/>
    <p:sldId id="279" r:id="rId24"/>
    <p:sldId id="280" r:id="rId25"/>
    <p:sldId id="281" r:id="rId26"/>
    <p:sldId id="283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60"/>
  </p:normalViewPr>
  <p:slideViewPr>
    <p:cSldViewPr>
      <p:cViewPr>
        <p:scale>
          <a:sx n="50" d="100"/>
          <a:sy n="50" d="100"/>
        </p:scale>
        <p:origin x="-1950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A20E-D683-4FBE-A833-B4DA42ECF255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66A2-14C3-4712-87E9-C1372C4D1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A20E-D683-4FBE-A833-B4DA42ECF255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66A2-14C3-4712-87E9-C1372C4D1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A20E-D683-4FBE-A833-B4DA42ECF255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66A2-14C3-4712-87E9-C1372C4D1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A20E-D683-4FBE-A833-B4DA42ECF255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66A2-14C3-4712-87E9-C1372C4D1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A20E-D683-4FBE-A833-B4DA42ECF255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66A2-14C3-4712-87E9-C1372C4D1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A20E-D683-4FBE-A833-B4DA42ECF255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66A2-14C3-4712-87E9-C1372C4D1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A20E-D683-4FBE-A833-B4DA42ECF255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66A2-14C3-4712-87E9-C1372C4D1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A20E-D683-4FBE-A833-B4DA42ECF255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66A2-14C3-4712-87E9-C1372C4D1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A20E-D683-4FBE-A833-B4DA42ECF255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66A2-14C3-4712-87E9-C1372C4D1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A20E-D683-4FBE-A833-B4DA42ECF255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66A2-14C3-4712-87E9-C1372C4D1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A20E-D683-4FBE-A833-B4DA42ECF255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66A2-14C3-4712-87E9-C1372C4D1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0A20E-D683-4FBE-A833-B4DA42ECF255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B66A2-14C3-4712-87E9-C1372C4D1A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2;&#1086;&#1080;%20&#1044;&#1086;&#1082;&#1091;&#1084;&#1077;&#1085;&#1090;&#1099;\&#1052;&#1086;&#1080;%20&#1076;&#1086;&#1082;&#1091;&#1084;&#1077;&#1085;&#1090;&#1099;\&#1055;&#1089;&#1080;&#1093;&#1086;&#1083;&#1086;&#1075;\&#1050;&#1083;&#1072;&#1089;&#1089;&#1085;&#1099;&#1077;%20&#1095;&#1072;&#1089;&#1099;\&#1047;&#1072;&#1085;&#1103;&#1090;&#1080;&#1077;%20&#1069;&#1084;&#1086;&#1094;&#1080;&#1080;%20&#1095;&#1077;&#1083;&#1086;&#1074;&#1077;&#1082;&#1072;%20&#1047;&#1083;&#1086;&#1089;&#1090;&#1100;%20&#1080;%20&#1086;&#1073;&#1080;&#1076;&#1072;\&#1045;&#1088;&#1072;&#1083;&#1072;&#1096;%20-%20&#1088;&#1072;&#1079;&#1083;&#1077;&#1075;&#1083;&#1080;&#1089;&#1100;%20&#1090;&#1091;&#1090;!.wmv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571480"/>
            <a:ext cx="9144001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44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6"/>
            <a:ext cx="9144025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25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00042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44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428604"/>
            <a:ext cx="9144025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5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81"/>
            <a:ext cx="91440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82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8"/>
            <a:ext cx="9144026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Ералаш - разлеглись тут!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5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82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82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8"/>
            <a:ext cx="9144026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500066"/>
            <a:ext cx="9144026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428628"/>
            <a:ext cx="9144025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00042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82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82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82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25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8"/>
            <a:ext cx="9144025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82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82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26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428604"/>
            <a:ext cx="9144025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500066"/>
            <a:ext cx="9144025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25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6"/>
            <a:ext cx="9144026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6"/>
            <a:ext cx="9144026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Экран (4:3)</PresentationFormat>
  <Paragraphs>0</Paragraphs>
  <Slides>34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novopolcevarv</dc:creator>
  <cp:lastModifiedBy>Егор</cp:lastModifiedBy>
  <cp:revision>4</cp:revision>
  <dcterms:created xsi:type="dcterms:W3CDTF">2014-01-16T07:31:26Z</dcterms:created>
  <dcterms:modified xsi:type="dcterms:W3CDTF">2017-02-04T12:25:32Z</dcterms:modified>
</cp:coreProperties>
</file>