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9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История\Istor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941" y="5229201"/>
            <a:ext cx="7772400" cy="86409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165304"/>
            <a:ext cx="6400800" cy="60047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420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0B7F66-F484-42FF-AE67-98583864C2D2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7ADD5C-8A27-4155-8BE4-02267B0CA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0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2CA1A8-F5F8-42C1-9871-B407AF3F62F3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514AA4-E3F1-4F73-BABB-6680D986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80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07313" y="6511925"/>
            <a:ext cx="1231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BFBFBF"/>
                </a:solidFill>
              </a:rPr>
              <a:t>ProPowerPoint.Ru</a:t>
            </a:r>
            <a:endParaRPr lang="ru-RU" altLang="ru-RU" sz="1100" smtClean="0">
              <a:solidFill>
                <a:srgbClr val="BFBFB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5042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775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D67A1C-5A6E-49A8-BDCB-B0C257B64C7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B5D380-E2CC-41B1-BC76-FABDB7DA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490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977111-DFD1-4E5E-8327-9A75D622B230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41EB7C-95EC-40F2-B959-D86AF4BAB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3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59849D-B473-49EA-BC06-235070302EC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F0E73-3570-4A5B-9CAF-BC3CD210B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8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BF82B4-7614-4AA8-820A-8302EA1952BE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617130-C491-4430-B574-97E8591B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4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ACE618-C3F5-401F-B55B-BCDD3D1B573A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AA3387-1DF7-4991-97D1-A371E688E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8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27A4C8-4F44-45DF-A961-4829F10F6D7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4DE437-1C84-4AA9-AEAB-80953871C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41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B6BE2B-D6C2-490C-86F0-BF24CA17ACA3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564660-B3CA-484C-B7BB-BC16D12F8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45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История\Slide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sin.zbord.ru/viewtopic.php?t=293" TargetMode="External"/><Relationship Id="rId13" Type="http://schemas.openxmlformats.org/officeDocument/2006/relationships/hyperlink" Target="http://img2.fedpress.ru/thumbs/605x362/2015/09/noname/krasnyy_klubok.jpg" TargetMode="External"/><Relationship Id="rId3" Type="http://schemas.openxmlformats.org/officeDocument/2006/relationships/hyperlink" Target="https://ru.wikipedia.org/wiki/&#1055;&#1080;&#1088;&#1072;&#1084;&#1080;&#1076;&#1072;_&#1061;&#1077;&#1086;&#1087;&#1089;&#1072;" TargetMode="External"/><Relationship Id="rId7" Type="http://schemas.openxmlformats.org/officeDocument/2006/relationships/hyperlink" Target="http://www.putidorogi-nn.ru/7-chudes-sveta/501-sem-chudes-drevnego-mira" TargetMode="External"/><Relationship Id="rId12" Type="http://schemas.openxmlformats.org/officeDocument/2006/relationships/hyperlink" Target="http://fb.ru/misc/i/gallery/33430/821159.jpg" TargetMode="External"/><Relationship Id="rId2" Type="http://schemas.openxmlformats.org/officeDocument/2006/relationships/hyperlink" Target="https://ru.wikipedia.org/wiki/&#1063;&#1091;&#1076;&#1077;&#1089;&#1072;_&#1089;&#1074;&#1077;&#1090;&#107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69;&#1075;&#1077;&#1081;" TargetMode="External"/><Relationship Id="rId11" Type="http://schemas.openxmlformats.org/officeDocument/2006/relationships/hyperlink" Target="http://previews.123rf.com/images/yulialavrova/yulialavrova1402/yulialavrova140200019/26000116-Theater-stage-with-red-curtain-and-masks-illustration-Stock-Photo.jpg" TargetMode="External"/><Relationship Id="rId5" Type="http://schemas.openxmlformats.org/officeDocument/2006/relationships/hyperlink" Target="https://ru.wikipedia.org/wiki/&#1052;&#1072;&#1074;&#1079;&#1086;&#1083;&#1077;&#1081;_&#1074;_&#1043;&#1072;&#1083;&#1080;&#1082;&#1072;&#1088;&#1085;&#1072;&#1089;&#1077;" TargetMode="External"/><Relationship Id="rId15" Type="http://schemas.openxmlformats.org/officeDocument/2006/relationships/hyperlink" Target="http://montessoriself.ru/wp-content/uploads/2014/09/kartochka-yabloko-1.jpg" TargetMode="External"/><Relationship Id="rId10" Type="http://schemas.openxmlformats.org/officeDocument/2006/relationships/hyperlink" Target="https://otvet.imgsmail.ru/download/26486808_29fec782f85744b393e0ffa5f49bf7d6_800.jpg" TargetMode="External"/><Relationship Id="rId4" Type="http://schemas.openxmlformats.org/officeDocument/2006/relationships/hyperlink" Target="https://ru.wikipedia.org/wiki/&#1057;&#1090;&#1072;&#1090;&#1091;&#1103;_&#1047;&#1077;&#1074;&#1089;&#1072;_&#1074;_&#1054;&#1083;&#1080;&#1084;&#1087;&#1080;&#1080;" TargetMode="External"/><Relationship Id="rId9" Type="http://schemas.openxmlformats.org/officeDocument/2006/relationships/hyperlink" Target="http://ppthelp.ru/wp-content/uploads/2014/09/Koloss-Rodosskij.jpg" TargetMode="External"/><Relationship Id="rId14" Type="http://schemas.openxmlformats.org/officeDocument/2006/relationships/hyperlink" Target="http://previews.123rf.com/images/blackboard1965/blackboard19651404/blackboard1965140400499/27380174-The-olive-wreath-also-known-as-kotinos-was-the-prize-for-the--Stock-Phot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532440" cy="13681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Знатоки истории Древнего мира</a:t>
            </a:r>
            <a:endParaRPr lang="ru-RU" altLang="ru-RU" sz="8000" b="1" spc="150" dirty="0" smtClean="0">
              <a:ln w="762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373216"/>
            <a:ext cx="4211960" cy="1368151"/>
          </a:xfrm>
        </p:spPr>
        <p:txBody>
          <a:bodyPr rtlCol="0">
            <a:normAutofit/>
          </a:bodyPr>
          <a:lstStyle/>
          <a:p>
            <a:pPr algn="l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принадлежат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бы я не был Александром, то хотел бы быть Диогеном.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36411" y="450912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Александр Македонский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440315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pic>
        <p:nvPicPr>
          <p:cNvPr id="28674" name="Picture 2" descr="C:\Users\I5\Downloads\Alexander_the_Great-Ny_Carlsberg_Glyptote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5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принадлежат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84176"/>
            <a:ext cx="699512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верну в казну всё до последней драхмы, но на всех постройках прикажу написать «воздвигнуто на его собственные деньги».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411" y="469998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Перикл-стратег в Афинах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979907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pic>
        <p:nvPicPr>
          <p:cNvPr id="29698" name="Picture 2" descr="C:\Users\I5\Downloads\Pericles_Pio-Clementino_Inv269_n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5"/>
            <a:ext cx="2088232" cy="3133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91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принадлежат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84176"/>
            <a:ext cx="699512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называюсь Никто: мне такое название дали мать и отец и товарищи так меня все величают.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505393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Одиссей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979907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pic>
        <p:nvPicPr>
          <p:cNvPr id="30722" name="Picture 2" descr="C:\Users\I5\Downloads\Odysseus_Tiresias_Cdm_Paris_422_n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14343"/>
            <a:ext cx="2247524" cy="337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7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принадлежат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84176"/>
            <a:ext cx="699512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чёрная, земля многострадальная, с которой сбросил я позорные столбы, рабыня раньше а теперь свободная…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411" y="469998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Архонт Солон в Афинах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717032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pic>
        <p:nvPicPr>
          <p:cNvPr id="31746" name="Picture 2" descr="C:\Users\I5\Downloads\Sol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0113"/>
            <a:ext cx="2016224" cy="3363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90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8987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 соответствие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9214885"/>
              </p:ext>
            </p:extLst>
          </p:nvPr>
        </p:nvGraphicFramePr>
        <p:xfrm>
          <a:off x="1907704" y="980729"/>
          <a:ext cx="6768752" cy="467900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72538"/>
                <a:gridCol w="5196214"/>
              </a:tblGrid>
              <a:tr h="797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Зевс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Владыка загробного мира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Аид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 огня и кузнечного ремесла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В)Афина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Верховный владыка, бог-громовержец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Г)Гермес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 виноградарства и земледелия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Д)Дионис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Богиня мудрости, войны,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покровительница ремёсел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Е)Гефест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Вестник богов, покровитель путешественников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095836" y="1199992"/>
            <a:ext cx="617154" cy="138615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85579" y="1178750"/>
            <a:ext cx="627411" cy="9245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32280" y="2550705"/>
            <a:ext cx="534010" cy="123833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07239" y="3329989"/>
            <a:ext cx="372432" cy="153917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32280" y="3329989"/>
            <a:ext cx="1910431" cy="70207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32280" y="2103322"/>
            <a:ext cx="1091340" cy="27658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6290" y="5805265"/>
            <a:ext cx="522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А-3, Б-1, В-5, Г-6, Д-4, Е-2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38490" y="5805265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168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Театральный конкурс</a:t>
            </a:r>
            <a:endParaRPr lang="ru-RU" dirty="0"/>
          </a:p>
        </p:txBody>
      </p:sp>
      <p:pic>
        <p:nvPicPr>
          <p:cNvPr id="1026" name="Picture 2" descr="C:\Users\I5\Pictures\9653_bigstock-Theater-stage-vector-illustrat-587115141-1024x8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65042"/>
            <a:ext cx="5510054" cy="477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79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88832" cy="648072"/>
          </a:xfrm>
        </p:spPr>
        <p:txBody>
          <a:bodyPr/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Кому могли принадлежать эти предметы?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6369462"/>
              </p:ext>
            </p:extLst>
          </p:nvPr>
        </p:nvGraphicFramePr>
        <p:xfrm>
          <a:off x="1619672" y="836712"/>
          <a:ext cx="7416824" cy="569943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80320"/>
                <a:gridCol w="4536504"/>
              </a:tblGrid>
              <a:tr h="15841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Клубок ниток острова Крит</a:t>
                      </a:r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45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Венок из ветвей</a:t>
                      </a:r>
                      <a:r>
                        <a:rPr lang="ru-RU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оливы</a:t>
                      </a:r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7606"/>
            <a:ext cx="1096881" cy="135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6495" y="836712"/>
            <a:ext cx="1596063" cy="138612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3" y="2863034"/>
            <a:ext cx="1734135" cy="1040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96" y="2863034"/>
            <a:ext cx="1744420" cy="1308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6435" y="4897154"/>
            <a:ext cx="1676182" cy="10972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02" y="4915248"/>
            <a:ext cx="1114407" cy="11521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70498" y="2471354"/>
            <a:ext cx="4680520" cy="37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Эрида, греческая богиня ссоры и раздора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3967" y="4365104"/>
            <a:ext cx="4680520" cy="37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Ариадна, дочь  Миноса - царя острова Крит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3967" y="6067374"/>
            <a:ext cx="4680520" cy="37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Победителю олимпийских игр</a:t>
            </a:r>
          </a:p>
        </p:txBody>
      </p:sp>
    </p:spTree>
    <p:extLst>
      <p:ext uri="{BB962C8B-B14F-4D97-AF65-F5344CB8AC3E}">
        <p14:creationId xmlns="" xmlns:p14="http://schemas.microsoft.com/office/powerpoint/2010/main" val="36922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32856"/>
            <a:ext cx="7272808" cy="1722115"/>
          </a:xfrm>
        </p:spPr>
        <p:txBody>
          <a:bodyPr/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Назови  чудеса света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7879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I5\Downloads\Gizeh_Cheops_BW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3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5772264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0038" y="5805264"/>
            <a:ext cx="459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Пирамида Хеопса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1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Висячие сады Семирамиды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5\Downloads\Hanging_Gardens_of_Babyl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" y="404664"/>
            <a:ext cx="7573074" cy="524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85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6624736" cy="1362075"/>
          </a:xfrm>
        </p:spPr>
        <p:txBody>
          <a:bodyPr/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Знаешь ли ты карту?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Статуя Зевса в Олимпии, Турция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5\Downloads\Statue_of_Ze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6480720" cy="5286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7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Храм Артемиды Эфесской, Турция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5\Downloads\Ac_artemisephe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512676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4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Мавзолей в </a:t>
            </a:r>
            <a:r>
              <a:rPr lang="ru-RU" sz="3200" b="1" dirty="0" err="1" smtClean="0"/>
              <a:t>Галикарнасе</a:t>
            </a:r>
            <a:r>
              <a:rPr lang="ru-RU" sz="3200" b="1" dirty="0" smtClean="0"/>
              <a:t>, Турция</a:t>
            </a:r>
            <a:endParaRPr lang="ru-RU" sz="3200" b="1" dirty="0"/>
          </a:p>
        </p:txBody>
      </p:sp>
      <p:pic>
        <p:nvPicPr>
          <p:cNvPr id="7170" name="Picture 2" descr="C:\Users\I5\Downloads\Mausoleum_of_Halicarnas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9" y="453305"/>
            <a:ext cx="6962861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02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Колосс Родосский, Греция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lexandr\Desktop\colossus-of-rhodes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18288" y="404664"/>
            <a:ext cx="7078297" cy="52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5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071" y="5805264"/>
            <a:ext cx="1461673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581745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Александрийский маяк, Египет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Александрийский маяк в Египте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15616" y="548680"/>
            <a:ext cx="72943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80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56207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 ресурсы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08720"/>
            <a:ext cx="7139136" cy="573421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 Пирамида Хеопса/ </a:t>
            </a:r>
            <a:r>
              <a:rPr lang="en-US" sz="1200" dirty="0" smtClean="0">
                <a:hlinkClick r:id="rId2"/>
              </a:rPr>
              <a:t>https://ru.wikipedia.org/wiki/</a:t>
            </a:r>
            <a:r>
              <a:rPr lang="ru-RU" sz="1200" dirty="0" err="1" smtClean="0">
                <a:hlinkClick r:id="rId2"/>
              </a:rPr>
              <a:t>Пирамида_Хеопса</a:t>
            </a:r>
            <a:r>
              <a:rPr lang="ru-RU" sz="1200" dirty="0" smtClean="0"/>
              <a:t>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 Висячие сады Семирамиды/ </a:t>
            </a:r>
            <a:r>
              <a:rPr lang="en-US" sz="1200" dirty="0" smtClean="0">
                <a:hlinkClick r:id="rId3"/>
              </a:rPr>
              <a:t>https://ru.wikipedia.org/wiki/</a:t>
            </a:r>
            <a:r>
              <a:rPr lang="ru-RU" sz="1200" dirty="0" err="1" smtClean="0">
                <a:hlinkClick r:id="rId3"/>
              </a:rPr>
              <a:t>Висячие_сады_Семирамиды</a:t>
            </a:r>
            <a:r>
              <a:rPr lang="ru-RU" sz="1200" dirty="0" smtClean="0"/>
              <a:t>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 Статуя Зевса в Олимпии/ </a:t>
            </a:r>
            <a:r>
              <a:rPr lang="en-US" sz="1200" dirty="0" smtClean="0">
                <a:hlinkClick r:id="rId4"/>
              </a:rPr>
              <a:t>https://ru.wikipedia.org/wiki/</a:t>
            </a:r>
            <a:r>
              <a:rPr lang="ru-RU" sz="1200" dirty="0" err="1" smtClean="0">
                <a:hlinkClick r:id="rId4"/>
              </a:rPr>
              <a:t>Статуя_Зевса_в_Олимпии</a:t>
            </a:r>
            <a:r>
              <a:rPr lang="ru-RU" sz="1200" dirty="0" smtClean="0"/>
              <a:t>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 Храм Артемиды </a:t>
            </a:r>
            <a:r>
              <a:rPr lang="ru-RU" sz="1200" dirty="0" err="1" smtClean="0"/>
              <a:t>Эфесской</a:t>
            </a:r>
            <a:r>
              <a:rPr lang="ru-RU" sz="1200" dirty="0" smtClean="0"/>
              <a:t>/ </a:t>
            </a:r>
            <a:r>
              <a:rPr lang="en-US" sz="1200" dirty="0" smtClean="0">
                <a:hlinkClick r:id="rId4"/>
              </a:rPr>
              <a:t>https://ru.wikipedia.org/wiki/</a:t>
            </a:r>
            <a:r>
              <a:rPr lang="ru-RU" sz="1200" dirty="0" err="1" smtClean="0">
                <a:hlinkClick r:id="rId4"/>
              </a:rPr>
              <a:t>Храм_Артемиды_Эфесской</a:t>
            </a:r>
            <a:r>
              <a:rPr lang="ru-RU" sz="1200" dirty="0" smtClean="0"/>
              <a:t>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 Мавзолей в </a:t>
            </a:r>
            <a:r>
              <a:rPr lang="ru-RU" sz="1200" dirty="0" err="1" smtClean="0"/>
              <a:t>Галикарнасе</a:t>
            </a:r>
            <a:r>
              <a:rPr lang="ru-RU" sz="1200" dirty="0" smtClean="0"/>
              <a:t>/ </a:t>
            </a:r>
            <a:r>
              <a:rPr lang="en-US" sz="1200" dirty="0" smtClean="0">
                <a:hlinkClick r:id="rId5"/>
              </a:rPr>
              <a:t>https://ru.wikipedia.org/wiki/</a:t>
            </a:r>
            <a:r>
              <a:rPr lang="ru-RU" sz="1200" dirty="0" err="1" smtClean="0">
                <a:hlinkClick r:id="rId5"/>
              </a:rPr>
              <a:t>Мавзолей_в_Галикарнасе</a:t>
            </a:r>
            <a:r>
              <a:rPr lang="ru-RU" sz="1200" dirty="0" smtClean="0"/>
              <a:t>  </a:t>
            </a:r>
          </a:p>
          <a:p>
            <a:pPr marL="457200" indent="-457200"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/Эгей/ </a:t>
            </a:r>
            <a:r>
              <a:rPr lang="en-US" sz="1200" dirty="0" smtClean="0">
                <a:hlinkClick r:id="rId6"/>
              </a:rPr>
              <a:t>https://ru.wikipedia.org/wiki/</a:t>
            </a:r>
            <a:r>
              <a:rPr lang="ru-RU" sz="1200" dirty="0" smtClean="0">
                <a:hlinkClick r:id="rId6"/>
              </a:rPr>
              <a:t>Эгей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/Александр Македонский/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https://ru.wikipedia.org/wiki/</a:t>
            </a:r>
            <a:r>
              <a:rPr lang="ru-RU" sz="1200" dirty="0" smtClean="0">
                <a:hlinkClick r:id="rId6"/>
              </a:rPr>
              <a:t> </a:t>
            </a:r>
            <a:r>
              <a:rPr lang="ru-RU" sz="1200" dirty="0" err="1" smtClean="0">
                <a:hlinkClick r:id="rId6"/>
              </a:rPr>
              <a:t>Александр_Македонский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[электронный ресурс]/Перикл/</a:t>
            </a:r>
            <a:r>
              <a:rPr lang="en-US" sz="1200" dirty="0" smtClean="0">
                <a:hlinkClick r:id="rId6"/>
              </a:rPr>
              <a:t>https://ru.wikipedia.org/wiki/</a:t>
            </a:r>
            <a:r>
              <a:rPr lang="ru-RU" sz="1200" dirty="0" smtClean="0">
                <a:hlinkClick r:id="rId6"/>
              </a:rPr>
              <a:t> Перикл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[электронный ресурс]/Одиссей/</a:t>
            </a:r>
            <a:r>
              <a:rPr lang="en-US" sz="1200" dirty="0" smtClean="0">
                <a:hlinkClick r:id="rId6"/>
              </a:rPr>
              <a:t>https://ru.wikipedia.org/wiki/</a:t>
            </a:r>
            <a:r>
              <a:rPr lang="ru-RU" sz="1200" dirty="0" smtClean="0">
                <a:hlinkClick r:id="rId6"/>
              </a:rPr>
              <a:t> Одиссей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err="1" smtClean="0"/>
              <a:t>Википедия</a:t>
            </a:r>
            <a:r>
              <a:rPr lang="ru-RU" sz="1200" dirty="0" smtClean="0"/>
              <a:t> [электронный ресурс]/Солон/</a:t>
            </a:r>
            <a:r>
              <a:rPr lang="en-US" sz="1200" dirty="0" smtClean="0">
                <a:hlinkClick r:id="rId6"/>
              </a:rPr>
              <a:t>https://ru.wikipedia.org/wiki/</a:t>
            </a:r>
            <a:r>
              <a:rPr lang="ru-RU" sz="1200" dirty="0" smtClean="0">
                <a:hlinkClick r:id="rId6"/>
              </a:rPr>
              <a:t> Солон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smtClean="0"/>
              <a:t>Пути-Дороги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/Портал о туризме и достопримечательностях/ </a:t>
            </a:r>
            <a:r>
              <a:rPr lang="en-US" sz="1200" dirty="0" smtClean="0">
                <a:hlinkClick r:id="rId7"/>
              </a:rPr>
              <a:t>http://www.putidorogi-nn.ru/7-chudes-sveta/501-sem-chudes-drevnego-mira</a:t>
            </a:r>
            <a:endParaRPr lang="en-US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u-RU" sz="1200" dirty="0" smtClean="0"/>
              <a:t>У-СИН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/Эрида/ </a:t>
            </a:r>
            <a:r>
              <a:rPr lang="en-US" sz="1200" dirty="0" smtClean="0">
                <a:hlinkClick r:id="rId8"/>
              </a:rPr>
              <a:t>http://usin.zbord.ru/viewtopic.php?t=29</a:t>
            </a:r>
            <a:r>
              <a:rPr lang="ru-RU" sz="1200" dirty="0" smtClean="0">
                <a:hlinkClick r:id="rId8"/>
              </a:rPr>
              <a:t>3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9"/>
              </a:rPr>
              <a:t>http://ppthelp.ru/wp-content/uploads/2014/09/Koloss-Rodosskij.jpg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0"/>
              </a:rPr>
              <a:t>https://otvet.imgsmail.ru/download/26486808_29fec782f85744b393e0ffa5f49bf7d6_800.jpg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1"/>
              </a:rPr>
              <a:t>http://previews.123rf.com/images/yulialavrova/yulialavrova1402/yulialavrova140200019/26000116-Theater-stage-with-red-curtain-and-masks-illustration-Stock-Photo.jpg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2"/>
              </a:rPr>
              <a:t>http://fb.ru/misc/i/gallery/33430/821159.jpg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3"/>
              </a:rPr>
              <a:t>http://img2.fedpress.ru/thumbs/605x362/2015/09/noname/krasnyy_klubok.jpg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4"/>
              </a:rPr>
              <a:t>http://previews.123rf.com/images/blackboard1965/blackboard19651404/blackboard1965140400499/27380174-The-olive-wreath-also-known-as-kotinos-was-the-prize-for-the--Stock-Photo.jpg</a:t>
            </a:r>
            <a:endParaRPr lang="ru-RU" sz="1200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1200" dirty="0" smtClean="0">
                <a:hlinkClick r:id="rId15"/>
              </a:rPr>
              <a:t>http://montessoriself.ru/wp-content/uploads/2014/09/kartochka-yabloko-1.jpg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6" y="621506"/>
            <a:ext cx="435927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62150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Карта какого государства представлена?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068959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436510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Древний Египет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150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Карта какого государства представлена?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древняя греция кар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7088" y="1267837"/>
            <a:ext cx="6322264" cy="451387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22915" y="5877272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580995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Древняя Греция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7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150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Карта какого государства представлена?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древний вавилон кар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7916" y="1242508"/>
            <a:ext cx="7045799" cy="46233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27916" y="5912143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66664" y="591214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Древнее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Двуречье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2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150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Карта какого государства представлена?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24296" y="1366545"/>
            <a:ext cx="6522518" cy="4717987"/>
            <a:chOff x="1524296" y="1366545"/>
            <a:chExt cx="6522518" cy="471798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24296" y="1366545"/>
              <a:ext cx="6522518" cy="4717987"/>
              <a:chOff x="1524296" y="1366545"/>
              <a:chExt cx="6522518" cy="4717987"/>
            </a:xfrm>
          </p:grpSpPr>
          <p:pic>
            <p:nvPicPr>
              <p:cNvPr id="9" name="Picture 2" descr="Картинки по запросу древний рим карта"/>
              <p:cNvPicPr>
                <a:picLocks noChangeAspect="1" noChangeArrowheads="1"/>
              </p:cNvPicPr>
              <p:nvPr/>
            </p:nvPicPr>
            <p:blipFill rotWithShape="1">
              <a:blip r:embed="rId3" cstate="email"/>
              <a:srcRect/>
              <a:stretch/>
            </p:blipFill>
            <p:spPr bwMode="auto">
              <a:xfrm>
                <a:off x="1524296" y="1366545"/>
                <a:ext cx="6522518" cy="471798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558817" y="4869158"/>
                <a:ext cx="1512168" cy="1152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499418" y="1412350"/>
              <a:ext cx="1440160" cy="360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486809" y="5085182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5042" y="599214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Римская империя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3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1341" y="62150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Карта какого государства представлена?</a:t>
            </a:r>
            <a:endParaRPr lang="ru-RU" sz="4000" dirty="0"/>
          </a:p>
        </p:txBody>
      </p:sp>
      <p:pic>
        <p:nvPicPr>
          <p:cNvPr id="8" name="Picture 2" descr="Картинки по запросу древний китай  и индия кар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746805"/>
            <a:ext cx="5000660" cy="53643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297445" y="2924944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436510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Древний Китай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1286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5043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K:\ProPowerPoint\Шаблоны\В работе\История\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1341" y="62150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Карта какого государства представлена?</a:t>
            </a:r>
            <a:endParaRPr lang="ru-RU" sz="4000" dirty="0"/>
          </a:p>
        </p:txBody>
      </p:sp>
      <p:pic>
        <p:nvPicPr>
          <p:cNvPr id="9" name="Picture 2" descr="Картинки по запросу древняя индия кар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08299"/>
            <a:ext cx="5214974" cy="57535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97445" y="3005059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36510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Древняя Индия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9741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принадлежат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останешься жив, замени чёрный парус на белый. Пусть белый парус издалека возвестит о твоей победе. </a:t>
            </a:r>
          </a:p>
          <a:p>
            <a:endParaRPr lang="ru-RU" dirty="0"/>
          </a:p>
        </p:txBody>
      </p:sp>
      <p:pic>
        <p:nvPicPr>
          <p:cNvPr id="27650" name="Picture 2" descr="C:\Users\I5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59466"/>
            <a:ext cx="2693194" cy="2647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450912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Царь Эгей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440315"/>
            <a:ext cx="1656184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632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tarinnayaKar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StarinnayaKarta</Template>
  <TotalTime>229</TotalTime>
  <Words>498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StarinnayaKarta</vt:lpstr>
      <vt:lpstr>Знатоки истории Древнего мира</vt:lpstr>
      <vt:lpstr>Знаешь ли ты карту?</vt:lpstr>
      <vt:lpstr>Слайд 3</vt:lpstr>
      <vt:lpstr>Слайд 4</vt:lpstr>
      <vt:lpstr>Слайд 5</vt:lpstr>
      <vt:lpstr>Слайд 6</vt:lpstr>
      <vt:lpstr>Слайд 7</vt:lpstr>
      <vt:lpstr>Слайд 8</vt:lpstr>
      <vt:lpstr>Кому принадлежат слова?</vt:lpstr>
      <vt:lpstr>Кому принадлежат слова?</vt:lpstr>
      <vt:lpstr>Кому принадлежат слова?</vt:lpstr>
      <vt:lpstr>Кому принадлежат слова?</vt:lpstr>
      <vt:lpstr>Кому принадлежат слова?</vt:lpstr>
      <vt:lpstr>Установи соответствие</vt:lpstr>
      <vt:lpstr>Театральный конкурс</vt:lpstr>
      <vt:lpstr>Кому могли принадлежать эти предметы? </vt:lpstr>
      <vt:lpstr>Назови  чудеса света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Интернет- ресурсы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истории Древнего мира</dc:title>
  <dc:subject>Старинная карта</dc:subject>
  <dc:creator>I5</dc:creator>
  <dc:description>http://propowerpoint.ru - Бесплатные шаблоны для презентаций. Полезные советы и уроки PowerPoint .</dc:description>
  <cp:lastModifiedBy>Максим</cp:lastModifiedBy>
  <cp:revision>38</cp:revision>
  <dcterms:created xsi:type="dcterms:W3CDTF">2016-10-19T06:40:44Z</dcterms:created>
  <dcterms:modified xsi:type="dcterms:W3CDTF">2019-03-05T16:20:09Z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1293924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