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3" r:id="rId6"/>
    <p:sldId id="260" r:id="rId7"/>
    <p:sldId id="264" r:id="rId8"/>
    <p:sldId id="258" r:id="rId9"/>
    <p:sldId id="265" r:id="rId10"/>
    <p:sldId id="268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37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9" y="45113"/>
            <a:ext cx="47625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573" y="3093114"/>
            <a:ext cx="5706954" cy="376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168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974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6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голоса птиц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2400" y="5864359"/>
            <a:ext cx="609600" cy="609600"/>
          </a:xfrm>
        </p:spPr>
      </p:pic>
      <p:pic>
        <p:nvPicPr>
          <p:cNvPr id="1026" name="Picture 2" descr="Картинки по запросу мудрая черепах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4659982" cy="621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64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0312" y="836712"/>
            <a:ext cx="1306488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и по запросу птиц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" y="-217134"/>
            <a:ext cx="7146333" cy="72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05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1484784"/>
            <a:ext cx="9107447" cy="407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04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4706"/>
            <a:ext cx="3999731" cy="677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4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6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</Words>
  <Application>Microsoft Office PowerPoint</Application>
  <PresentationFormat>Экран (4:3)</PresentationFormat>
  <Paragraphs>1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Тен</dc:creator>
  <cp:lastModifiedBy>Виктория Тен</cp:lastModifiedBy>
  <cp:revision>4</cp:revision>
  <dcterms:created xsi:type="dcterms:W3CDTF">2016-10-17T08:36:31Z</dcterms:created>
  <dcterms:modified xsi:type="dcterms:W3CDTF">2016-10-17T09:18:45Z</dcterms:modified>
</cp:coreProperties>
</file>