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6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Anglijskie_pesni_dlya_detej_-_anglijskij_alfavit_Uchim_s_Medvezhonok_Bochi%20(1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4" name="AutoShape 2" descr="http://cdnimage.vishwagujarat.com/wp-content/uploads/2016/08/16152907/23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cdnimage.vishwagujarat.com/wp-content/uploads/2016/08/16152907/23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cdnimage.vishwagujarat.com/wp-content/uploads/2016/08/16152907/23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cdnimage.vishwagujarat.com/wp-content/uploads/2016/08/16152907/23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3496734"/>
            <a:ext cx="3527061" cy="19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allpapercraft.net/wp-content/uploads/2016/11/alice-in-wonderland-wallpapers/alice-in-wonderland-wallpapers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55" y="1350406"/>
            <a:ext cx="3417288" cy="19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ages2.fanpop.com/images/photos/8300000/Winnie-the-Pooh-Wallpaper-winnie-the-pooh-8317395-1024-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5287" y="989048"/>
            <a:ext cx="3287514" cy="244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openclipart.org/image/800px/svg_to_png/80251/128172443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8716" y="625669"/>
            <a:ext cx="1277231" cy="20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://sputnik-tver.ru/%D0%92%D0%B5%D0%BB%D0%B8%D0%BA%D0%BE%D0%B1%D1%80%D0%B8%D1%82%D0%B0%D0%BD%D0%B8%D1%8F/%D0%9A%D0%B0%D1%80%D1%82%D0%B0%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1337733"/>
            <a:ext cx="3438115" cy="40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4668" y="457200"/>
            <a:ext cx="3158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АНГЛИЯ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Рисунок 7" descr="http://sisel7.ru/photos/jenskie-platya-anglii-18-veka-74323-lar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3782" y="2820209"/>
            <a:ext cx="2496701" cy="26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nglish.ru/wp-content/uploads/2014/06/London-peop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" y="1551891"/>
            <a:ext cx="2269679" cy="14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://www.dover.freeuk.com/imgs/jpeg/99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61" y="2769112"/>
            <a:ext cx="4343278" cy="287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5066" y="347134"/>
            <a:ext cx="773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Из Франции в Англию</a:t>
            </a:r>
            <a:endParaRPr lang="ru-RU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7" name="Рисунок 6" descr="http://s.auto.drom.ru/i24195/com/264/2631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133" y="1261910"/>
            <a:ext cx="3541868" cy="23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c4.info/img/news/d95575e504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2714" y="1266278"/>
            <a:ext cx="3459773" cy="188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http://www.britannia.perm.ru/netcat_files/Image/englishman1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067" y="479890"/>
            <a:ext cx="3632057" cy="25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bc-elt.ru/pic/13656273d58d7645eeb3992cb7c126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4074" y="450997"/>
            <a:ext cx="3672657" cy="46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hivurokov.ru/kopilka/uploads/user_file_55e2f28558446/img_user_file_55e2f28558446_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9324" y="3297147"/>
            <a:ext cx="3269609" cy="223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nglijskie_pesni_dlya_detej_-_anglijskij_alfavit_Uchim_s_Medvezhonok_Boch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111067" y="5105399"/>
            <a:ext cx="423333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825" y="0"/>
            <a:ext cx="9331763" cy="7001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558800"/>
            <a:ext cx="785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ШОТЛАНДИЯ – часть Англии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sputnik-tver.ru/%D0%92%D0%B5%D0%BB%D0%B8%D0%BA%D0%BE%D0%B1%D1%80%D0%B8%D1%82%D0%B0%D0%BD%D0%B8%D1%8F/%D0%9A%D0%B0%D1%80%D1%82%D0%B0%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599" y="1413933"/>
            <a:ext cx="3438115" cy="40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e04ef1e7d17f1f903d91103981f0b95a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3493" y="1323188"/>
            <a:ext cx="1852441" cy="10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hess2004.narod.ru/moda/images/table/Table147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862" y="2491422"/>
            <a:ext cx="2707005" cy="15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hess2004.narod.ru/moda/images/table/Table147-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261" y="4040822"/>
            <a:ext cx="2842472" cy="165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825" y="0"/>
            <a:ext cx="9331763" cy="7001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558800"/>
            <a:ext cx="785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Оз.Лох - </a:t>
            </a:r>
            <a:r>
              <a:rPr lang="ru-RU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Несс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http://100pudov.net/wp-content/uploads/2016/06/loxness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67" y="1460311"/>
            <a:ext cx="3826933" cy="284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rashbox.ru/files/335616_61ad6f/2314395176_3c33bbe64b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133" y="3356622"/>
            <a:ext cx="2960873" cy="225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100pudov.net/wp-content/uploads/2016/06/loxness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058" y="1299714"/>
            <a:ext cx="3149675" cy="18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232" y="0"/>
            <a:ext cx="9467170" cy="71035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http://img.alicdn.com/imgextra/i2/TB1N2oEGVXXXXcuXpXXXXXXXXXX_!!0-item_p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627" y="765558"/>
            <a:ext cx="1867573" cy="169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ypresentation.ru/documents/5addc414a5352a46f063d31d70a66eb4/img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66" y="610863"/>
            <a:ext cx="3175001" cy="23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krasnyy-sulin.ru/wp-content/uploads/vpervye_v_velikobritaniyu_1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44" y="3886282"/>
            <a:ext cx="2619314" cy="196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engurum.ru/filestore/uploaded/fut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6341" y="3311966"/>
            <a:ext cx="2764919" cy="18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017.radikal.ru/i422/1112/49/a8fb7a22568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6162" y="3338023"/>
            <a:ext cx="2418875" cy="168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blog.edukation.com.ua/wp-content/uploads/2014/02/Run-05-1024x7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1883" y="762269"/>
            <a:ext cx="2538767" cy="18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7267" y="2777067"/>
            <a:ext cx="5868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Англия  - родина футбола</a:t>
            </a:r>
            <a:endParaRPr lang="ru-RU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601" y="0"/>
            <a:ext cx="9444601" cy="7086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://free4kwallpaper.com/wp-content/uploads/2016/02/Stunning-London-4K-Wallpap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306" y="714016"/>
            <a:ext cx="4143658" cy="23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868" y="457199"/>
            <a:ext cx="5317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 – СТОЛИЦА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АНГЛИИ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www.zwalls.ru/pic/201410/2880x1800/zwalls.ru-437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82" y="3161571"/>
            <a:ext cx="4025502" cy="25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ine.pics/images/920/9205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119" y="3364877"/>
            <a:ext cx="2887227" cy="18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opleandcountries.ru/wp-content/uploads/2015/12/mosty-london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1589" y="1425149"/>
            <a:ext cx="2869755" cy="16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601" y="0"/>
            <a:ext cx="9444601" cy="7086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318" y="106419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http://free4kwallpaper.com/wp-content/uploads/2016/02/Stunning-London-4K-Wallpap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773" y="1391350"/>
            <a:ext cx="1970227" cy="100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868" y="457199"/>
            <a:ext cx="794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 – СТОЛИЦА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АНГЛИИ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www.zwalls.ru/pic/201410/2880x1800/zwalls.ru-437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115" y="1341239"/>
            <a:ext cx="1919618" cy="9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ine.pics/images/920/9205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667" y="1366745"/>
            <a:ext cx="1943146" cy="9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opleandcountries.ru/wp-content/uploads/2015/12/mosty-london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924" y="1365884"/>
            <a:ext cx="1900544" cy="108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traveldigg.com/wp-content/uploads/2016/06/Buckingham-Palace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s://look.com.ua/pic/201410/1440x900/look.com.ua-1119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6117" y="2661258"/>
            <a:ext cx="4179750" cy="29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infoniac.ru/upload/medialibrary/7cc/7cc23c5abf67e1ce4d89c03ac45a987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635" y="2608650"/>
            <a:ext cx="2247263" cy="14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ravel-butik.ru/img_news/733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2323" y="3865006"/>
            <a:ext cx="3298551" cy="19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24</Words>
  <Application>Microsoft Office PowerPoint</Application>
  <PresentationFormat>Экран (4:3)</PresentationFormat>
  <Paragraphs>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35</cp:revision>
  <dcterms:created xsi:type="dcterms:W3CDTF">2013-11-19T05:52:05Z</dcterms:created>
  <dcterms:modified xsi:type="dcterms:W3CDTF">2017-05-23T04:27:45Z</dcterms:modified>
</cp:coreProperties>
</file>