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8D47-DC0A-4D4C-9920-14784397B3D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5A0-964F-4D0A-BF2D-378A42669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05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8D47-DC0A-4D4C-9920-14784397B3D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5A0-964F-4D0A-BF2D-378A42669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95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8D47-DC0A-4D4C-9920-14784397B3D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5A0-964F-4D0A-BF2D-378A42669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5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8D47-DC0A-4D4C-9920-14784397B3D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5A0-964F-4D0A-BF2D-378A42669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4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8D47-DC0A-4D4C-9920-14784397B3D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5A0-964F-4D0A-BF2D-378A42669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9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8D47-DC0A-4D4C-9920-14784397B3D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5A0-964F-4D0A-BF2D-378A42669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7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8D47-DC0A-4D4C-9920-14784397B3D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5A0-964F-4D0A-BF2D-378A42669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3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8D47-DC0A-4D4C-9920-14784397B3D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5A0-964F-4D0A-BF2D-378A42669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4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8D47-DC0A-4D4C-9920-14784397B3D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5A0-964F-4D0A-BF2D-378A42669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35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8D47-DC0A-4D4C-9920-14784397B3D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5A0-964F-4D0A-BF2D-378A42669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80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28D47-DC0A-4D4C-9920-14784397B3D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715A0-964F-4D0A-BF2D-378A42669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9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28D47-DC0A-4D4C-9920-14784397B3D3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715A0-964F-4D0A-BF2D-378A426696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594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5.xml"/><Relationship Id="rId7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4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gif"/><Relationship Id="rId2" Type="http://schemas.microsoft.com/office/2007/relationships/media" Target="../media/media1.mp3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slide" Target="slide2.xml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microsoft.com/office/2007/relationships/media" Target="../media/media3.mp3"/><Relationship Id="rId21" Type="http://schemas.openxmlformats.org/officeDocument/2006/relationships/image" Target="../media/image34.png"/><Relationship Id="rId7" Type="http://schemas.microsoft.com/office/2007/relationships/media" Target="../media/media7.mp3"/><Relationship Id="rId12" Type="http://schemas.openxmlformats.org/officeDocument/2006/relationships/image" Target="../media/image26.png"/><Relationship Id="rId17" Type="http://schemas.openxmlformats.org/officeDocument/2006/relationships/image" Target="../media/image25.png"/><Relationship Id="rId2" Type="http://schemas.microsoft.com/office/2007/relationships/media" Target="../media/media2.mp3"/><Relationship Id="rId16" Type="http://schemas.openxmlformats.org/officeDocument/2006/relationships/image" Target="../media/image30.png"/><Relationship Id="rId20" Type="http://schemas.openxmlformats.org/officeDocument/2006/relationships/image" Target="../media/image33.png"/><Relationship Id="rId1" Type="http://schemas.openxmlformats.org/officeDocument/2006/relationships/audio" Target="NULL" TargetMode="External"/><Relationship Id="rId6" Type="http://schemas.microsoft.com/office/2007/relationships/media" Target="../media/media6.mp3"/><Relationship Id="rId11" Type="http://schemas.openxmlformats.org/officeDocument/2006/relationships/image" Target="../media/image8.png"/><Relationship Id="rId24" Type="http://schemas.openxmlformats.org/officeDocument/2006/relationships/image" Target="../media/image37.png"/><Relationship Id="rId5" Type="http://schemas.microsoft.com/office/2007/relationships/media" Target="../media/media5.mp3"/><Relationship Id="rId15" Type="http://schemas.openxmlformats.org/officeDocument/2006/relationships/image" Target="../media/image29.png"/><Relationship Id="rId23" Type="http://schemas.openxmlformats.org/officeDocument/2006/relationships/image" Target="../media/image36.png"/><Relationship Id="rId10" Type="http://schemas.openxmlformats.org/officeDocument/2006/relationships/slide" Target="slide2.xml"/><Relationship Id="rId19" Type="http://schemas.openxmlformats.org/officeDocument/2006/relationships/image" Target="../media/image32.png"/><Relationship Id="rId4" Type="http://schemas.microsoft.com/office/2007/relationships/media" Target="../media/media4.mp3"/><Relationship Id="rId9" Type="http://schemas.openxmlformats.org/officeDocument/2006/relationships/image" Target="../media/image7.jpeg"/><Relationship Id="rId14" Type="http://schemas.openxmlformats.org/officeDocument/2006/relationships/image" Target="../media/image28.png"/><Relationship Id="rId2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audio" Target="../media/media8.mp3"/><Relationship Id="rId16" Type="http://schemas.openxmlformats.org/officeDocument/2006/relationships/image" Target="../media/image48.png"/><Relationship Id="rId20" Type="http://schemas.openxmlformats.org/officeDocument/2006/relationships/image" Target="../media/image50.png"/><Relationship Id="rId1" Type="http://schemas.microsoft.com/office/2007/relationships/media" Target="../media/media8.mp3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7.jpe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19" Type="http://schemas.openxmlformats.org/officeDocument/2006/relationships/image" Target="../media/image8.png"/><Relationship Id="rId4" Type="http://schemas.openxmlformats.org/officeDocument/2006/relationships/audio" Target="../media/audio1.wav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g"/><Relationship Id="rId7" Type="http://schemas.openxmlformats.org/officeDocument/2006/relationships/image" Target="../media/image5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8.png"/><Relationship Id="rId5" Type="http://schemas.openxmlformats.org/officeDocument/2006/relationships/image" Target="../media/image53.png"/><Relationship Id="rId10" Type="http://schemas.openxmlformats.org/officeDocument/2006/relationships/slide" Target="slide2.xml"/><Relationship Id="rId4" Type="http://schemas.openxmlformats.org/officeDocument/2006/relationships/image" Target="../media/image52.png"/><Relationship Id="rId9" Type="http://schemas.openxmlformats.org/officeDocument/2006/relationships/image" Target="../media/image5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6121" y="2967335"/>
            <a:ext cx="8051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 ГОСТЯХ У СМЕШАРИКОВ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6122" y="2967335"/>
            <a:ext cx="8051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ГОСТЯХ У СМЕШАРИКОВ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796" y="2967335"/>
            <a:ext cx="8186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ГОСТЯХ У СМЕШАРИКОВ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6122" y="2967335"/>
            <a:ext cx="8051756" cy="9233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effectLst/>
              </a:rPr>
              <a:t>В ГОСТЯХ У СМЕШАРИКОВ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pic>
        <p:nvPicPr>
          <p:cNvPr id="1026" name="Picture 2" descr="C:\Users\Логопед\Desktop\67847-andr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79637" y="2044005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568952" cy="5112568"/>
          </a:xfrm>
        </p:spPr>
        <p:txBody>
          <a:bodyPr>
            <a:normAutofit fontScale="85000" lnSpcReduction="20000"/>
          </a:bodyPr>
          <a:lstStyle/>
          <a:p>
            <a:r>
              <a:rPr lang="ru-RU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нтерактивный плакат</a:t>
            </a:r>
            <a:endParaRPr lang="ru-RU" sz="1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ГОСТЯХ У </a:t>
            </a:r>
            <a:r>
              <a:rPr lang="ru-RU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СМЕШАРИКОВ</a:t>
            </a:r>
          </a:p>
          <a:p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Автор-составитель: учитель-логопед</a:t>
            </a:r>
          </a:p>
          <a:p>
            <a:pPr algn="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Савинко Олеся Валерьевна</a:t>
            </a:r>
          </a:p>
          <a:p>
            <a:endParaRPr lang="ru-RU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6122" y="188640"/>
            <a:ext cx="827435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Структурное подразделение «Детский сад №2»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«Шипицынская СОШ»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6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9" descr="C:\Users\Логопед\Desktop\a1_losyash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96" y="1956960"/>
            <a:ext cx="2268252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Логопед\Desktop\sm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91" y="3586788"/>
            <a:ext cx="2088232" cy="310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Логопед\Desktop\f41c2cc49e5f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03632"/>
            <a:ext cx="2419641" cy="226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Логопед\Desktop\youloveit_ru_smeshariki_kartinki13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1" y="2422695"/>
            <a:ext cx="2232248" cy="209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667396"/>
            <a:ext cx="2483768" cy="3168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«Сочиняю стихи хорошие я.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Вам прочитаю сейчас их, друзья!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Нужно вдохновение, нужен кураж!» —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Так говорит талант наш…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99928" y="3508976"/>
            <a:ext cx="2483768" cy="3168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Я зайка-</a:t>
            </a:r>
            <a:r>
              <a:rPr lang="ru-RU" dirty="0" err="1">
                <a:solidFill>
                  <a:schemeClr val="tx1"/>
                </a:solidFill>
              </a:rPr>
              <a:t>смешарик</a:t>
            </a:r>
            <a:r>
              <a:rPr lang="ru-RU" dirty="0">
                <a:solidFill>
                  <a:schemeClr val="tx1"/>
                </a:solidFill>
              </a:rPr>
              <a:t>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Похожий на шарик.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Красив и хорош.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Мое имя… Я девочка-хрюшка,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err="1">
                <a:solidFill>
                  <a:schemeClr val="tx1"/>
                </a:solidFill>
              </a:rPr>
              <a:t>Бараша</a:t>
            </a:r>
            <a:r>
              <a:rPr lang="ru-RU" dirty="0">
                <a:solidFill>
                  <a:schemeClr val="tx1"/>
                </a:solidFill>
              </a:rPr>
              <a:t> подружка.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Нет краше и лучше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err="1">
                <a:solidFill>
                  <a:schemeClr val="tx1"/>
                </a:solidFill>
              </a:rPr>
              <a:t>Смешарии</a:t>
            </a:r>
            <a:r>
              <a:rPr lang="ru-RU" dirty="0">
                <a:solidFill>
                  <a:schemeClr val="tx1"/>
                </a:solidFill>
              </a:rPr>
              <a:t>…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68180" y="1506910"/>
            <a:ext cx="2483768" cy="3168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Экспериментов он любитель,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Домика с рогами житель.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Он — ученый главный наш.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Назови его…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60232" y="3477311"/>
            <a:ext cx="2483768" cy="3168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Я девочка-хрюшка,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err="1">
                <a:solidFill>
                  <a:schemeClr val="tx1"/>
                </a:solidFill>
              </a:rPr>
              <a:t>Бараша</a:t>
            </a:r>
            <a:r>
              <a:rPr lang="ru-RU" dirty="0">
                <a:solidFill>
                  <a:schemeClr val="tx1"/>
                </a:solidFill>
              </a:rPr>
              <a:t> подружка.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Нет краше и лучше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В </a:t>
            </a:r>
            <a:r>
              <a:rPr lang="ru-RU" dirty="0" err="1">
                <a:solidFill>
                  <a:schemeClr val="tx1"/>
                </a:solidFill>
              </a:rPr>
              <a:t>Смешарии</a:t>
            </a:r>
            <a:r>
              <a:rPr lang="ru-RU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/>
              <a:t>Отгадай меня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6602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Лопни шарик</a:t>
            </a:r>
            <a:endParaRPr lang="ru-RU" b="1" dirty="0"/>
          </a:p>
        </p:txBody>
      </p:sp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36" y="-1"/>
            <a:ext cx="595164" cy="563840"/>
          </a:xfrm>
          <a:prstGeom prst="rect">
            <a:avLst/>
          </a:prstGeom>
        </p:spPr>
      </p:pic>
      <p:pic>
        <p:nvPicPr>
          <p:cNvPr id="1040" name="Picture 16" descr="C:\Users\Логопед\Desktop\Chocolate_PNG_Clipart_Ima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83" y="1496544"/>
            <a:ext cx="1116585" cy="14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Логопед\Desktop\214996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04" y="1178876"/>
            <a:ext cx="1815407" cy="183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Логопед\Desktop\0_1511da_c5d1d459_ori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02" y="1394738"/>
            <a:ext cx="1238250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Логопед\Desktop\582ef0e7c017e158775d096b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771" y="1702450"/>
            <a:ext cx="1304325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Логопед\Desktop\432304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30" y="4155198"/>
            <a:ext cx="1200473" cy="15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Логопед\Desktop\posuda2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883" y="4583851"/>
            <a:ext cx="1203648" cy="106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Логопед\Desktop\priroda75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085" y="4092609"/>
            <a:ext cx="1351966" cy="159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Логопед\Desktop\pillow_PNG14199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0" y="4305158"/>
            <a:ext cx="1745374" cy="130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C:\Users\Логопед\Desktop\vozdushnyy-sharik-34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50" y="1022893"/>
            <a:ext cx="4188634" cy="49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C:\Users\Логопед\Desktop\224831_141167091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7" y="1000817"/>
            <a:ext cx="1754916" cy="293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Логопед\Desktop\16895828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66" y="1163486"/>
            <a:ext cx="1665805" cy="2322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C:\Users\Логопед\Desktop\0_c3d85_c3b1cf39_orig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201" y="1204509"/>
            <a:ext cx="1678015" cy="362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Логопед\Desktop\balloon_PNG594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7" y="3963734"/>
            <a:ext cx="1594298" cy="35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Логопед\Desktop\19047832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166" y="3872888"/>
            <a:ext cx="1718636" cy="43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C:\Users\Логопед\Desktop\0_12b673_a066503b_orig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772" y="3754161"/>
            <a:ext cx="1747022" cy="368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C:\Users\Логопед\Desktop\balon-png-resim82d1jhx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232" y="3963734"/>
            <a:ext cx="2254934" cy="429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шарик лопнул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3.1667" end="1797.8073"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13375" y="1856677"/>
            <a:ext cx="609600" cy="609600"/>
          </a:xfrm>
          <a:prstGeom prst="rect">
            <a:avLst/>
          </a:prstGeom>
        </p:spPr>
      </p:pic>
      <p:pic>
        <p:nvPicPr>
          <p:cNvPr id="52" name="шарик лопнул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3.1667" end="1797.8073"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274127" y="1882100"/>
            <a:ext cx="609600" cy="609600"/>
          </a:xfrm>
          <a:prstGeom prst="rect">
            <a:avLst/>
          </a:prstGeom>
        </p:spPr>
      </p:pic>
      <p:pic>
        <p:nvPicPr>
          <p:cNvPr id="53" name="шарик лопнул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3.1667" end="1797.8073"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593483" y="1792107"/>
            <a:ext cx="609600" cy="609600"/>
          </a:xfrm>
          <a:prstGeom prst="rect">
            <a:avLst/>
          </a:prstGeom>
        </p:spPr>
      </p:pic>
      <p:pic>
        <p:nvPicPr>
          <p:cNvPr id="54" name="шарик лопнул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3.1667" end="1797.8073"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066868" y="4813125"/>
            <a:ext cx="609600" cy="609600"/>
          </a:xfrm>
          <a:prstGeom prst="rect">
            <a:avLst/>
          </a:prstGeom>
        </p:spPr>
      </p:pic>
      <p:pic>
        <p:nvPicPr>
          <p:cNvPr id="55" name="шарик лопнул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3.1667" end="1797.8073"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984424" y="4825367"/>
            <a:ext cx="609600" cy="609600"/>
          </a:xfrm>
          <a:prstGeom prst="rect">
            <a:avLst/>
          </a:prstGeom>
        </p:spPr>
      </p:pic>
      <p:pic>
        <p:nvPicPr>
          <p:cNvPr id="56" name="шарик лопнул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3.1667" end="1797.8073"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243684" y="4654873"/>
            <a:ext cx="609600" cy="609600"/>
          </a:xfrm>
          <a:prstGeom prst="rect">
            <a:avLst/>
          </a:prstGeom>
        </p:spPr>
      </p:pic>
      <p:pic>
        <p:nvPicPr>
          <p:cNvPr id="57" name="шарик лопнул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3.1667" end="1797.8073"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671158" y="4675330"/>
            <a:ext cx="609600" cy="609600"/>
          </a:xfrm>
          <a:prstGeom prst="rect">
            <a:avLst/>
          </a:prstGeom>
        </p:spPr>
      </p:pic>
      <p:pic>
        <p:nvPicPr>
          <p:cNvPr id="7" name="шарик лопнул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83.1667" end="1783.4249"/>
                </p14:media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149367" y="1916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32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3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32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32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1"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32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532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7"/>
                  </p:tgtEl>
                </p:cond>
              </p:nextCondLst>
            </p:seq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 showWhenStopped="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9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1538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Угадай, что звучит</a:t>
            </a:r>
            <a:endParaRPr lang="ru-RU" b="1" dirty="0"/>
          </a:p>
        </p:txBody>
      </p:sp>
      <p:pic>
        <p:nvPicPr>
          <p:cNvPr id="6" name="Рисунок 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36" y="-1"/>
            <a:ext cx="595164" cy="563840"/>
          </a:xfrm>
          <a:prstGeom prst="rect">
            <a:avLst/>
          </a:prstGeom>
        </p:spPr>
      </p:pic>
      <p:pic>
        <p:nvPicPr>
          <p:cNvPr id="3076" name="Picture 4" descr="C:\Users\Логопед\Desktop\note-green-icon-free-search-download-as-png-ico-and-icns-iconseeker-xE5Hsj-clipart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08304"/>
            <a:ext cx="945357" cy="94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Логопед\Desktop\9c2c51b017c6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55" y="1080965"/>
            <a:ext cx="546175" cy="69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Логопед\Desktop\2461421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74" y="1080965"/>
            <a:ext cx="792087" cy="7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Логопед\Desktop\8gTe5xpid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74" y="1108304"/>
            <a:ext cx="706388" cy="7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Логопед\Desktop\notka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16" y="946359"/>
            <a:ext cx="983843" cy="98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zvuk_-_dudochka_(ecoSong.me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.5755" end="52856.4471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715542" y="1320602"/>
            <a:ext cx="609600" cy="609600"/>
          </a:xfrm>
          <a:prstGeom prst="rect">
            <a:avLst/>
          </a:prstGeom>
        </p:spPr>
      </p:pic>
      <p:pic>
        <p:nvPicPr>
          <p:cNvPr id="9" name="веловипед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9973.8843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151430" y="1276182"/>
            <a:ext cx="609600" cy="609600"/>
          </a:xfrm>
          <a:prstGeom prst="rect">
            <a:avLst/>
          </a:prstGeom>
        </p:spPr>
      </p:pic>
      <p:pic>
        <p:nvPicPr>
          <p:cNvPr id="10" name="колокольчик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372.8277" end="72.15989999999999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065761" y="1123310"/>
            <a:ext cx="609600" cy="609600"/>
          </a:xfrm>
          <a:prstGeom prst="rect">
            <a:avLst/>
          </a:prstGeom>
        </p:spPr>
      </p:pic>
      <p:pic>
        <p:nvPicPr>
          <p:cNvPr id="11" name="будильник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9433.885399999999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484962" y="1248408"/>
            <a:ext cx="609600" cy="609600"/>
          </a:xfrm>
          <a:prstGeom prst="rect">
            <a:avLst/>
          </a:prstGeom>
        </p:spPr>
      </p:pic>
      <p:pic>
        <p:nvPicPr>
          <p:cNvPr id="12" name="автомобиль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end="3321.0992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949637" y="1178356"/>
            <a:ext cx="609600" cy="609600"/>
          </a:xfrm>
          <a:prstGeom prst="rect">
            <a:avLst/>
          </a:prstGeom>
        </p:spPr>
      </p:pic>
      <p:pic>
        <p:nvPicPr>
          <p:cNvPr id="3083" name="Picture 11" descr="C:\Users\Логопед\Desktop\budilnik-600x600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728" y="2645864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Логопед\Desktop\shkolnyiy-kolokolchik-s-krasnyim-bantom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13" y="4184741"/>
            <a:ext cx="1650523" cy="190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Логопед\Desktop\394792_16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83" y="5204057"/>
            <a:ext cx="2044700" cy="110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Логопед\Desktop\vuvuzela_yellow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117" y="2942010"/>
            <a:ext cx="1906488" cy="111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Логопед\Desktop\clipart-bike-15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152" y="2463187"/>
            <a:ext cx="2369840" cy="201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колокольчик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372.8277" end="72.15989999999999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63494" y="5084264"/>
            <a:ext cx="609600" cy="609600"/>
          </a:xfrm>
          <a:prstGeom prst="rect">
            <a:avLst/>
          </a:prstGeom>
        </p:spPr>
      </p:pic>
      <p:pic>
        <p:nvPicPr>
          <p:cNvPr id="28" name="веловипед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9812.1456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791272" y="3004530"/>
            <a:ext cx="609600" cy="609600"/>
          </a:xfrm>
          <a:prstGeom prst="rect">
            <a:avLst/>
          </a:prstGeom>
        </p:spPr>
      </p:pic>
      <p:pic>
        <p:nvPicPr>
          <p:cNvPr id="29" name="zvuk_-_dudochka_(ecoSong.me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34.5755" end="52856.4471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597326" y="3192943"/>
            <a:ext cx="609600" cy="609600"/>
          </a:xfrm>
          <a:prstGeom prst="rect">
            <a:avLst/>
          </a:prstGeom>
        </p:spPr>
      </p:pic>
      <p:pic>
        <p:nvPicPr>
          <p:cNvPr id="30" name="автомобиль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end="3321.0992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716833" y="5502239"/>
            <a:ext cx="609600" cy="609600"/>
          </a:xfrm>
          <a:prstGeom prst="rect">
            <a:avLst/>
          </a:prstGeom>
        </p:spPr>
      </p:pic>
      <p:pic>
        <p:nvPicPr>
          <p:cNvPr id="31" name="будильник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end="9433.885399999999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949637" y="3255464"/>
            <a:ext cx="609600" cy="609600"/>
          </a:xfrm>
          <a:prstGeom prst="rect">
            <a:avLst/>
          </a:prstGeom>
        </p:spPr>
      </p:pic>
      <p:pic>
        <p:nvPicPr>
          <p:cNvPr id="3088" name="Picture 16" descr="C:\Users\Логопед\Desktop\11837204000161127004302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41" y="1248408"/>
            <a:ext cx="762242" cy="76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барабан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end="3776.2206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8011" y="1483156"/>
            <a:ext cx="609600" cy="609600"/>
          </a:xfrm>
          <a:prstGeom prst="rect">
            <a:avLst/>
          </a:prstGeom>
        </p:spPr>
      </p:pic>
      <p:pic>
        <p:nvPicPr>
          <p:cNvPr id="3089" name="Picture 17" descr="C:\Users\Логопед\Desktop\unnamed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26" y="4614603"/>
            <a:ext cx="1775272" cy="177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барабан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 end="3776.2206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484962" y="52040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1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459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5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5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1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6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audio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9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48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86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59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56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83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383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Объект 19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Четвертый лишний</a:t>
            </a:r>
            <a:endParaRPr lang="ru-RU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07" y="692696"/>
            <a:ext cx="1728192" cy="17281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1728192" cy="17281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18" y="692697"/>
            <a:ext cx="2442927" cy="17281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887" y="692696"/>
            <a:ext cx="1732913" cy="17281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507" y="2990866"/>
            <a:ext cx="2304255" cy="143315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904" y="5010501"/>
            <a:ext cx="1615744" cy="1615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200" y="2856394"/>
            <a:ext cx="1433152" cy="14331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900" y="2755704"/>
            <a:ext cx="1080120" cy="163453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38" y="4869160"/>
            <a:ext cx="1586469" cy="175708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03" y="4696656"/>
            <a:ext cx="1283014" cy="19245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38" y="5010500"/>
            <a:ext cx="1492645" cy="16052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05" y="2632796"/>
            <a:ext cx="1465399" cy="1976730"/>
          </a:xfrm>
          <a:prstGeom prst="rect">
            <a:avLst/>
          </a:prstGeom>
        </p:spPr>
      </p:pic>
      <p:pic>
        <p:nvPicPr>
          <p:cNvPr id="29" name="Рисунок 2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36" y="-1"/>
            <a:ext cx="595164" cy="563840"/>
          </a:xfrm>
          <a:prstGeom prst="rect">
            <a:avLst/>
          </a:prstGeom>
        </p:spPr>
      </p:pic>
      <p:pic>
        <p:nvPicPr>
          <p:cNvPr id="30" name="Zvuk_-_Ne_pravilnyj_otv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34000" y="1718396"/>
            <a:ext cx="609600" cy="609600"/>
          </a:xfrm>
          <a:prstGeom prst="rect">
            <a:avLst/>
          </a:prstGeom>
        </p:spPr>
      </p:pic>
      <p:pic>
        <p:nvPicPr>
          <p:cNvPr id="31" name="Zvuk_-_Ne_pravilnyj_otv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770698" y="1709271"/>
            <a:ext cx="609600" cy="609600"/>
          </a:xfrm>
          <a:prstGeom prst="rect">
            <a:avLst/>
          </a:prstGeom>
        </p:spPr>
      </p:pic>
      <p:pic>
        <p:nvPicPr>
          <p:cNvPr id="32" name="Zvuk_-_Ne_pravilnyj_otv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254112" y="1517064"/>
            <a:ext cx="609600" cy="609600"/>
          </a:xfrm>
          <a:prstGeom prst="rect">
            <a:avLst/>
          </a:prstGeom>
        </p:spPr>
      </p:pic>
      <p:pic>
        <p:nvPicPr>
          <p:cNvPr id="33" name="Zvuk_-_Ne_pravilnyj_otv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40072" y="3732189"/>
            <a:ext cx="609600" cy="609600"/>
          </a:xfrm>
          <a:prstGeom prst="rect">
            <a:avLst/>
          </a:prstGeom>
        </p:spPr>
      </p:pic>
      <p:pic>
        <p:nvPicPr>
          <p:cNvPr id="34" name="Zvuk_-_Ne_pravilnyj_otv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3272923" y="3572969"/>
            <a:ext cx="609600" cy="609600"/>
          </a:xfrm>
          <a:prstGeom prst="rect">
            <a:avLst/>
          </a:prstGeom>
        </p:spPr>
      </p:pic>
      <p:pic>
        <p:nvPicPr>
          <p:cNvPr id="35" name="Zvuk_-_Ne_pravilnyj_otv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558160" y="3572969"/>
            <a:ext cx="609600" cy="609600"/>
          </a:xfrm>
          <a:prstGeom prst="rect">
            <a:avLst/>
          </a:prstGeom>
        </p:spPr>
      </p:pic>
      <p:pic>
        <p:nvPicPr>
          <p:cNvPr id="36" name="Zvuk_-_Ne_pravilnyj_otv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59805" y="5827722"/>
            <a:ext cx="609600" cy="609600"/>
          </a:xfrm>
          <a:prstGeom prst="rect">
            <a:avLst/>
          </a:prstGeom>
        </p:spPr>
      </p:pic>
      <p:pic>
        <p:nvPicPr>
          <p:cNvPr id="37" name="Zvuk_-_Ne_pravilnyj_otv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5491212" y="5747702"/>
            <a:ext cx="609600" cy="609600"/>
          </a:xfrm>
          <a:prstGeom prst="rect">
            <a:avLst/>
          </a:prstGeom>
        </p:spPr>
      </p:pic>
      <p:pic>
        <p:nvPicPr>
          <p:cNvPr id="38" name="Zvuk_-_Ne_pravilnyj_otv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787297" y="57784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21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2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52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052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052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527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052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0527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1052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052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showWhenStopped="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 showWhenStopped="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 showWhenStopped="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 showWhenStopped="0">
                <p:cTn id="1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 showWhenStopped="0">
                <p:cTn id="1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 showWhenStopped="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 showWhenStopped="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 showWhenStopped="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Разложи вещи</a:t>
            </a:r>
            <a:endParaRPr lang="ru-RU" b="1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8720"/>
            <a:ext cx="4111269" cy="5318051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62" y="1097692"/>
            <a:ext cx="1945967" cy="13724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180" y="3086909"/>
            <a:ext cx="1449978" cy="14499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" y="4337591"/>
            <a:ext cx="1863364" cy="27950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07" y="1352758"/>
            <a:ext cx="1425539" cy="129011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16" y="4964963"/>
            <a:ext cx="1390446" cy="156094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48" y="3124033"/>
            <a:ext cx="1786954" cy="1090042"/>
          </a:xfrm>
          <a:prstGeom prst="rect">
            <a:avLst/>
          </a:prstGeom>
        </p:spPr>
      </p:pic>
      <p:pic>
        <p:nvPicPr>
          <p:cNvPr id="16" name="Рисунок 1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36" y="-1"/>
            <a:ext cx="595164" cy="56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3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3078 L -0.00105 -0.03055 C 0.01909 -0.03194 0.03958 -0.03217 0.05972 -0.03379 C 0.06649 -0.03426 0.07309 -0.03564 0.07968 -0.03657 C 0.09149 -0.03819 0.09513 -0.03773 0.10659 -0.03935 C 0.13125 -0.04305 0.08489 -0.03842 0.12986 -0.04213 C 0.1552 -0.04189 0.18038 -0.04213 0.20538 -0.04074 C 0.21059 -0.04051 0.21527 -0.03865 0.22013 -0.03796 L 0.2434 -0.03518 C 0.25868 -0.03101 0.25034 -0.03264 0.2684 -0.03078 C 0.28663 -0.02361 0.26388 -0.03217 0.28489 -0.02662 C 0.30711 -0.0206 0.27517 -0.02639 0.30086 -0.02222 C 0.30329 -0.02129 0.30555 -0.02037 0.30816 -0.01944 C 0.31093 -0.01851 0.32187 -0.01689 0.3243 -0.01666 C 0.32725 -0.01551 0.3302 -0.01458 0.33316 -0.01365 C 0.33559 -0.01319 0.33802 -0.01319 0.34045 -0.01226 C 0.34236 -0.0118 0.34392 -0.01018 0.34583 -0.00949 C 0.34809 -0.00856 0.35069 -0.00856 0.35312 -0.0081 C 0.35625 -0.00717 0.35902 -0.00601 0.36215 -0.00509 C 0.36371 -0.00463 0.36579 -0.00416 0.36736 -0.0037 C 0.37673 0.00139 0.36857 -0.00231 0.38177 0.00047 C 0.38541 0.00139 0.38906 0.00255 0.39253 0.00324 C 0.39444 0.00394 0.39618 0.0044 0.39791 0.00486 C 0.40052 0.00533 0.40277 0.00579 0.4052 0.00625 C 0.42326 0.01019 0.39548 0.00463 0.4177 0.00903 C 0.42395 0.01389 0.42586 0.01574 0.43402 0.02061 C 0.44791 0.02871 0.45659 0.03195 0.46805 0.04051 C 0.50086 0.06505 0.4776 0.04769 0.49513 0.06343 C 0.49687 0.06505 0.49913 0.06598 0.50052 0.0676 C 0.5026 0.06991 0.50399 0.07246 0.50607 0.07477 C 0.50746 0.07686 0.50954 0.07871 0.51145 0.08079 C 0.51649 0.0926 0.50937 0.07778 0.51684 0.08774 C 0.5177 0.08912 0.5177 0.09074 0.51857 0.09213 C 0.51961 0.09352 0.521 0.09468 0.52222 0.0963 C 0.52291 0.09769 0.52291 0.09931 0.52395 0.1007 C 0.525 0.10209 0.52656 0.10324 0.52743 0.10486 C 0.52881 0.10718 0.52986 0.10949 0.53107 0.11204 C 0.53194 0.11412 0.53316 0.11598 0.53472 0.11783 C 0.53611 0.125 0.53611 0.12801 0.5401 0.13496 C 0.55 0.15324 0.5467 0.14329 0.55243 0.15649 C 0.55364 0.15926 0.5552 0.16204 0.55607 0.16505 C 0.55694 0.16644 0.55763 0.16783 0.55781 0.16922 C 0.55868 0.17176 0.55868 0.17408 0.55954 0.17639 C 0.56059 0.17801 0.56232 0.17917 0.56354 0.18056 C 0.56441 0.18426 0.56805 0.19653 0.57083 0.2007 L 0.5743 0.20649 C 0.57534 0.21065 0.57673 0.21505 0.57795 0.21922 C 0.57847 0.22084 0.57916 0.22223 0.57968 0.22361 C 0.58055 0.22593 0.58072 0.22824 0.58159 0.23079 C 0.58263 0.23449 0.58402 0.2382 0.58506 0.24213 C 0.58611 0.24676 0.58871 0.25718 0.59045 0.26065 C 0.59184 0.26297 0.59305 0.26551 0.59409 0.26806 C 0.59531 0.27084 0.59687 0.27477 0.59774 0.27801 C 0.59895 0.28357 0.60017 0.28936 0.60121 0.29514 C 0.60225 0.30093 0.60225 0.31111 0.60486 0.31783 C 0.60642 0.32176 0.60833 0.32547 0.61024 0.3294 C 0.61406 0.37593 0.61319 0.35741 0.61024 0.43658 C 0.61024 0.43843 0.60885 0.44028 0.60833 0.44213 C 0.60659 0.45 0.60746 0.45 0.60486 0.45672 C 0.60381 0.45949 0.60121 0.46528 0.60121 0.46551 C 0.60069 0.46806 0.60052 0.47084 0.59947 0.47385 C 0.59843 0.47662 0.59722 0.4794 0.59583 0.48241 L 0.59409 0.48658 L 0.59236 0.49074 C 0.59184 0.49236 0.59184 0.49399 0.59045 0.49514 L 0.58697 0.49769 C 0.58298 0.50718 0.58593 0.5044 0.58159 0.50787 L 0.57621 0.51088 L 0.58159 0.51088 " pathEditMode="relative" rAng="0" ptsTypes="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77" y="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6 L 5E-6 -0.00046 C 0.00365 -0.00023 0.00747 -3.7037E-6 0.01129 0.0007 C 0.01251 0.00093 0.01372 0.00186 0.01511 0.00186 C 0.02136 0.00186 0.02778 0.00093 0.03403 0.0007 C 0.03716 0.00024 0.03994 -0.00023 0.04289 -0.00046 C 0.04462 -0.00092 0.04636 -0.00162 0.04792 -0.00162 C 0.05608 -0.00162 0.06407 -0.00115 0.07223 -0.00046 C 0.07431 -0.00023 0.07657 -3.7037E-6 0.07848 0.0007 C 0.08021 0.00116 0.08178 0.00255 0.08351 0.00301 C 0.08612 0.00371 0.08855 0.00371 0.09115 0.00417 C 0.09289 0.00486 0.09462 0.00602 0.09619 0.00672 C 0.09827 0.00718 0.10053 0.00741 0.10261 0.00787 C 0.10435 0.00811 0.10591 0.00857 0.10782 0.00903 C 0.10938 0.00973 0.11094 0.01065 0.11285 0.01135 C 0.1158 0.01274 0.11841 0.01297 0.12171 0.01389 C 0.13438 0.01736 0.11459 0.0125 0.13056 0.01621 C 0.13646 0.01991 0.1323 0.01806 0.14063 0.01991 C 0.1441 0.02061 0.1474 0.02153 0.15087 0.02223 C 0.15296 0.02269 0.15504 0.02292 0.1573 0.02338 C 0.15886 0.02385 0.16042 0.02431 0.16233 0.02454 C 0.16424 0.02524 0.1665 0.02524 0.16858 0.02593 C 0.1698 0.02616 0.17119 0.02662 0.1724 0.02709 C 0.18369 0.02963 0.18455 0.0294 0.19514 0.03056 C 0.19862 0.03149 0.20226 0.03172 0.20539 0.03311 C 0.22414 0.04028 0.2007 0.03102 0.21685 0.03774 C 0.21876 0.03866 0.22101 0.03936 0.2231 0.04028 C 0.23178 0.04399 0.22501 0.04121 0.23195 0.04491 C 0.23369 0.04607 0.23542 0.04676 0.23698 0.04746 C 0.23837 0.04885 0.23941 0.05024 0.2408 0.05116 C 0.24202 0.05186 0.24358 0.05162 0.24462 0.05232 C 0.24601 0.05278 0.2474 0.05394 0.24862 0.05486 C 0.2507 0.05625 0.25278 0.05811 0.25487 0.05949 C 0.2573 0.06135 0.2599 0.06274 0.26251 0.06436 C 0.26962 0.06968 0.26285 0.0669 0.27014 0.06922 C 0.27848 0.07894 0.27153 0.07199 0.28021 0.07871 C 0.28108 0.0794 0.28178 0.08056 0.28282 0.08102 C 0.28403 0.08172 0.28525 0.08195 0.28646 0.08241 L 0.29931 0.09422 L 0.30313 0.09815 C 0.30382 0.09885 0.30452 0.09977 0.30573 0.10047 C 0.30695 0.10116 0.30816 0.10186 0.30938 0.10278 C 0.3224 0.11389 0.31216 0.10695 0.32084 0.1125 C 0.32327 0.11598 0.32362 0.1169 0.32709 0.11968 C 0.33039 0.12223 0.33438 0.12408 0.33733 0.12686 C 0.34011 0.12963 0.3408 0.13033 0.3448 0.13287 C 0.34653 0.1338 0.34827 0.13449 0.35018 0.13519 C 0.35087 0.13635 0.35157 0.13774 0.35261 0.13889 C 0.354 0.14028 0.35591 0.14144 0.35764 0.14236 C 0.35903 0.14329 0.36042 0.14399 0.36146 0.14491 C 0.36285 0.1463 0.36372 0.14838 0.36528 0.14977 C 0.36667 0.1507 0.36876 0.15116 0.37032 0.15209 C 0.37865 0.15787 0.3698 0.1544 0.37796 0.15695 C 0.38785 0.16644 0.37136 0.15116 0.38421 0.16181 C 0.39601 0.17153 0.3849 0.16459 0.39705 0.1713 C 0.39775 0.17246 0.39844 0.17385 0.39966 0.175 C 0.4007 0.17593 0.40209 0.17639 0.4033 0.17732 C 0.40469 0.17848 0.40573 0.17986 0.40712 0.18102 C 0.40834 0.18195 0.40973 0.18241 0.41094 0.18334 C 0.41285 0.18496 0.41407 0.18681 0.41598 0.1882 C 0.41928 0.19028 0.42535 0.19399 0.42865 0.19676 C 0.43004 0.19769 0.43108 0.19931 0.43247 0.20024 C 0.43403 0.20139 0.43612 0.20139 0.43751 0.20278 C 0.43941 0.20394 0.44063 0.20602 0.44254 0.20741 C 0.45157 0.2132 0.44063 0.20602 0.45157 0.21343 C 0.45278 0.21436 0.45417 0.21505 0.45539 0.21574 C 0.45626 0.21644 0.45678 0.21783 0.45799 0.21829 C 0.46025 0.21945 0.46337 0.21922 0.46546 0.22061 C 0.46685 0.22153 0.46789 0.22246 0.46928 0.22315 C 0.47257 0.22431 0.47935 0.22547 0.47935 0.2257 C 0.48629 0.23496 0.47744 0.22338 0.48577 0.23149 C 0.48681 0.23241 0.48733 0.23403 0.4882 0.23496 C 0.48994 0.23681 0.49358 0.24005 0.49358 0.24028 L 0.49358 0.24005 " pathEditMode="relative" rAng="0" ptsTypes="AAAAAAAAAAAA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70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023 L -4.72222E-6 0.00023 C 0.00348 -0.00116 0.0106 -0.00116 0.01494 -0.00509 C 0.01615 -0.00602 0.01719 -0.00856 0.01875 -0.00949 C 0.02066 -0.01088 0.02275 -0.01088 0.025 -0.0118 C 0.02622 -0.01227 0.02744 -0.01319 0.02865 -0.01412 C 0.02987 -0.01551 0.03125 -0.01736 0.03247 -0.01875 C 0.03664 -0.02245 0.03629 -0.01967 0.04115 -0.02315 C 0.0448 -0.02569 0.04775 -0.02986 0.05139 -0.03217 C 0.05382 -0.0338 0.05625 -0.03542 0.05886 -0.0368 C 0.06042 -0.0375 0.06216 -0.03842 0.06389 -0.03912 C 0.0658 -0.04005 0.06789 -0.04028 0.07014 -0.0412 C 0.07969 -0.04537 0.06702 -0.04167 0.07882 -0.04583 C 0.08438 -0.04768 0.08733 -0.04815 0.09254 -0.05023 C 0.0941 -0.05092 0.09514 -0.05185 0.09636 -0.05255 C 0.1007 -0.05463 0.10487 -0.05486 0.10903 -0.05717 C 0.11441 -0.06042 0.11164 -0.0588 0.11789 -0.06157 C 0.1191 -0.06319 0.12014 -0.06551 0.12153 -0.0662 C 0.12466 -0.06805 0.13889 -0.07037 0.14028 -0.0706 C 0.14254 -0.0713 0.14462 -0.07222 0.14653 -0.07292 C 0.14931 -0.07384 0.15174 -0.07454 0.15417 -0.07523 C 0.15591 -0.07592 0.15747 -0.07708 0.15921 -0.07755 C 0.16181 -0.07847 0.16424 -0.07917 0.16667 -0.08009 C 0.16893 -0.08079 0.17084 -0.08194 0.17292 -0.08241 C 0.18351 -0.08333 0.19393 -0.08403 0.20452 -0.08472 L 0.24705 -0.0868 C 0.26303 -0.08889 0.26025 -0.08819 0.27344 -0.09143 C 0.27639 -0.09213 0.27935 -0.09259 0.28212 -0.09375 C 0.28646 -0.09491 0.29046 -0.09745 0.2948 -0.09815 C 0.33108 -0.10393 0.2915 -0.09722 0.31737 -0.10278 C 0.32136 -0.1037 0.3257 -0.10393 0.32987 -0.10509 C 0.33316 -0.10555 0.33664 -0.10648 0.33976 -0.10717 L 0.34757 -0.1118 C 0.34879 -0.1125 0.34983 -0.11366 0.35122 -0.11412 L 0.35869 -0.1162 C 0.36042 -0.11782 0.36198 -0.11944 0.36372 -0.12083 C 0.37344 -0.12731 0.36407 -0.11759 0.375 -0.12755 C 0.37709 -0.12963 0.37935 -0.13217 0.38125 -0.13449 C 0.38247 -0.13611 0.38369 -0.13773 0.38507 -0.13889 C 0.3875 -0.1412 0.3915 -0.14213 0.39393 -0.14352 C 0.39601 -0.14467 0.3981 -0.1463 0.40018 -0.14792 C 0.40174 -0.14954 0.40348 -0.15162 0.40521 -0.15255 C 0.40712 -0.1537 0.40938 -0.15417 0.41146 -0.15486 C 0.41737 -0.16551 0.41007 -0.1537 0.41771 -0.1618 C 0.42882 -0.17315 0.4158 -0.16458 0.43021 -0.17778 L 0.44046 -0.1868 C 0.44306 -0.19167 0.44289 -0.1919 0.44671 -0.19583 C 0.44827 -0.19745 0.45 -0.19838 0.45157 -0.20046 C 0.454 -0.2037 0.45504 -0.21018 0.45782 -0.2118 C 0.46181 -0.21435 0.46198 -0.21366 0.46546 -0.21852 C 0.46632 -0.21967 0.46685 -0.22199 0.46789 -0.22292 C 0.46893 -0.2243 0.47032 -0.22454 0.47171 -0.22523 C 0.47257 -0.22685 0.47327 -0.22847 0.47414 -0.22986 C 0.47535 -0.23171 0.47726 -0.23217 0.47796 -0.23426 C 0.479 -0.23796 0.47865 -0.24213 0.47917 -0.24606 C 0.47987 -0.25046 0.48021 -0.25532 0.4816 -0.25949 C 0.48507 -0.26829 0.48386 -0.26366 0.48542 -0.27315 C 0.48594 -0.27755 0.48612 -0.28217 0.48664 -0.2868 C 0.48733 -0.29282 0.48924 -0.29861 0.48924 -0.30486 L 0.48924 -0.31829 L 0.48924 -0.31805 " pathEditMode="relative" rAng="0" ptsTypes="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62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2824 L 2.5E-6 -0.02593 C 0.0026 -0.02593 0.00573 -0.02338 0.0092 -0.02037 C 0.01041 -0.02037 0.01146 -0.01783 0.01267 -0.01783 C 0.01371 -0.01412 0.0151 -0.01412 0.01632 -0.01412 C 0.01962 -0.01181 0.02222 -0.00625 0.02604 -0.00625 C 0.04097 -0.0007 0.02205 -0.00625 0.03437 -0.0007 C 0.03628 -0.0007 0.0375 -0.0007 0.03906 -0.0007 C 0.04028 0.00231 0.04166 0.00231 0.04271 0.00231 C 0.04514 0.00231 0.04774 0.00486 0.05017 0.00486 C 0.05156 0.00486 0.05278 0.00486 0.05382 0.00787 C 0.05816 0.00787 0.06267 0.00787 0.06719 0.00787 C 0.06875 0.01088 0.07031 0.01088 0.07187 0.01088 C 0.08194 0.01342 0.09219 0.01342 0.10243 0.01713 L 0.15295 0.01088 C 0.15538 0.01088 0.15798 0.01088 0.16007 0.00787 C 0.16232 0.00787 0.16406 0.00486 0.16632 0.00486 C 0.16857 0.00486 0.171 0.00486 0.17326 0.00231 C 0.19184 -0.00625 0.17205 0.00231 0.18576 -0.00371 C 0.18958 -0.00625 0.19757 -0.0088 0.19757 -0.00625 C 0.19948 -0.0088 0.20104 -0.01181 0.2026 -0.01181 C 0.20521 -0.01412 0.20781 -0.01412 0.20972 -0.01783 C 0.21528 -0.02037 0.21493 -0.02037 0.22187 -0.02338 C 0.22517 -0.02593 0.2283 -0.02824 0.23142 -0.02824 C 0.23489 -0.02824 0.23906 -0.03148 0.24253 -0.03148 C 0.24496 -0.03449 0.24722 -0.03449 0.25 -0.0375 L 0.25347 -0.04005 C 0.25607 -0.04005 0.2592 -0.04306 0.26163 -0.04306 C 0.26528 -0.04306 0.26909 -0.04537 0.27257 -0.04537 C 0.28472 -0.05162 0.27517 -0.04861 0.28732 -0.05162 C 0.28871 -0.05162 0.29062 -0.05417 0.29219 -0.05417 C 0.2934 -0.05417 0.29427 -0.05417 0.29583 -0.05718 C 0.3 -0.05718 0.30451 -0.05718 0.3092 -0.05718 C 0.3151 -0.05949 0.31666 -0.05949 0.32344 -0.06273 C 0.32812 -0.06273 0.33246 -0.06273 0.3368 -0.06273 C 0.35069 -0.0676 0.34583 -0.0676 0.36944 -0.05949 C 0.37066 -0.05949 0.37118 -0.05718 0.37187 -0.05718 C 0.37361 -0.04537 0.37361 -0.05162 0.37361 -0.04005 L 0.37361 -0.0375 " pathEditMode="relative" rAng="0" ptsTypes="AAAAAAAAAAAAAAAAAAAAAAAAAAAAAAAAAAAAA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0.00046 L -2.22222E-6 0.00023 C 0.00365 -0.00926 0.00747 -0.01875 0.01198 -0.02708 C 0.01302 -0.0287 0.01441 -0.03032 0.01528 -0.03217 C 0.02118 -0.04514 0.01563 -0.03796 0.02188 -0.04467 C 0.02379 -0.05393 0.0217 -0.04653 0.02518 -0.05347 C 0.02604 -0.05532 0.02656 -0.05717 0.02743 -0.05879 C 0.02865 -0.06111 0.03056 -0.06227 0.03177 -0.06412 C 0.03472 -0.06921 0.03611 -0.07662 0.03959 -0.08032 C 0.04167 -0.08241 0.0441 -0.08472 0.04601 -0.0875 C 0.04827 -0.08935 0.04983 -0.09213 0.05174 -0.09444 C 0.05521 -0.09838 0.05955 -0.10023 0.06285 -0.10486 C 0.06528 -0.10903 0.06841 -0.11273 0.07049 -0.11736 C 0.07136 -0.11898 0.0717 -0.12106 0.07275 -0.12268 C 0.07396 -0.12477 0.0757 -0.12592 0.07709 -0.12801 C 0.07986 -0.13194 0.08195 -0.1368 0.0849 -0.14028 C 0.08646 -0.14213 0.08802 -0.14352 0.08924 -0.1456 C 0.09063 -0.14792 0.09132 -0.15069 0.09254 -0.15278 C 0.09393 -0.15486 0.09566 -0.15625 0.09705 -0.15833 C 0.09861 -0.16042 0.10018 -0.1625 0.10156 -0.16528 C 0.10417 -0.17014 0.10573 -0.17708 0.1092 -0.18102 L 0.11372 -0.18657 C 0.11511 -0.19051 0.11632 -0.19514 0.11806 -0.19884 C 0.1191 -0.20092 0.12031 -0.20231 0.12136 -0.20417 C 0.12257 -0.20625 0.12361 -0.20903 0.12483 -0.21134 C 0.12552 -0.21296 0.12639 -0.21481 0.12691 -0.21643 C 0.12795 -0.21967 0.129 -0.22268 0.13021 -0.22546 C 0.13125 -0.22731 0.13247 -0.22893 0.13351 -0.23055 C 0.13525 -0.23426 0.13646 -0.23773 0.13785 -0.24143 C 0.14045 -0.24792 0.14288 -0.2544 0.14566 -0.26088 C 0.1467 -0.26342 0.15452 -0.28032 0.15573 -0.28403 C 0.15712 -0.28866 0.15834 -0.29375 0.16007 -0.29815 C 0.16111 -0.30069 0.1632 -0.30254 0.16441 -0.30532 C 0.16754 -0.31088 0.17066 -0.3169 0.17327 -0.32315 C 0.17413 -0.32477 0.17483 -0.32662 0.17552 -0.32824 C 0.17674 -0.33125 0.17778 -0.33426 0.17882 -0.33704 C 0.18004 -0.33958 0.18125 -0.3419 0.18212 -0.34421 C 0.18316 -0.34653 0.18334 -0.3493 0.18438 -0.35116 C 0.18663 -0.35602 0.19028 -0.35856 0.19202 -0.36366 C 0.19462 -0.37037 0.19566 -0.37407 0.19861 -0.37963 C 0.20677 -0.39491 0.19636 -0.37199 0.2066 -0.39398 C 0.20972 -0.40046 0.21216 -0.41065 0.2165 -0.41528 L 0.21979 -0.41875 C 0.22084 -0.42106 0.22188 -0.42338 0.22309 -0.42569 C 0.22483 -0.42893 0.22709 -0.43125 0.22865 -0.43449 C 0.22969 -0.4368 0.23073 -0.43958 0.23195 -0.44167 C 0.23247 -0.44305 0.23351 -0.44398 0.23403 -0.44514 C 0.2349 -0.44699 0.23542 -0.44884 0.23629 -0.45069 C 0.23802 -0.45393 0.24011 -0.45648 0.24184 -0.45926 C 0.24288 -0.46111 0.24427 -0.46273 0.24514 -0.46481 C 0.24584 -0.46643 0.24636 -0.46875 0.2474 -0.47014 C 0.24827 -0.47129 0.24966 -0.47222 0.2507 -0.47361 C 0.25295 -0.47708 0.25521 -0.48079 0.25747 -0.48426 L 0.26285 -0.49305 C 0.26406 -0.49491 0.26493 -0.49676 0.26632 -0.49838 L 0.26962 -0.50208 C 0.27309 -0.51065 0.27066 -0.50602 0.2783 -0.51435 L 0.2816 -0.51782 C 0.28507 -0.52592 0.28281 -0.52153 0.2882 -0.53032 C 0.28906 -0.53148 0.28976 -0.53287 0.29045 -0.53379 C 0.2915 -0.53495 0.29288 -0.53611 0.29375 -0.5375 C 0.29931 -0.54444 0.29254 -0.53727 0.29827 -0.54606 C 0.29879 -0.54699 0.29983 -0.54722 0.3007 -0.54768 L 0.3007 -0.54745 " pathEditMode="relative" rAng="0" ptsTypes="AAAAAAA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4.44444E-6 L 6.66667E-6 4.44444E-6 C 0.00365 -0.00116 0.0073 -0.00185 0.01094 -0.00347 C 0.01233 -0.00394 0.0132 -0.00602 0.01459 -0.00671 C 0.01546 -0.00718 0.02501 -0.00972 0.02796 -0.01157 C 0.04289 -0.0206 0.03282 -0.01574 0.04133 -0.01968 C 0.04254 -0.0206 0.04376 -0.02199 0.04497 -0.02292 C 0.04619 -0.02361 0.04758 -0.02384 0.04862 -0.02454 C 0.05035 -0.02546 0.05192 -0.02662 0.05365 -0.02778 C 0.0599 -0.03634 0.05087 -0.02523 0.06702 -0.03588 C 0.07084 -0.03843 0.07501 -0.04167 0.07917 -0.04236 C 0.08195 -0.04282 0.0849 -0.04329 0.08768 -0.04398 C 0.11251 -0.0507 0.08074 -0.04445 0.10973 -0.04884 C 0.11251 -0.04931 0.11528 -0.05046 0.11824 -0.05046 C 0.14584 -0.05139 0.17344 -0.05162 0.20105 -0.05208 C 0.24324 -0.05787 0.19515 -0.05185 0.2974 -0.05532 C 0.30035 -0.05556 0.30313 -0.05648 0.30608 -0.05695 C 0.31042 -0.05764 0.31494 -0.0581 0.31945 -0.05857 C 0.32136 -0.05926 0.32344 -0.05995 0.32553 -0.06019 C 0.32883 -0.06088 0.33212 -0.06088 0.33525 -0.06181 C 0.33785 -0.0625 0.34011 -0.06412 0.34254 -0.06505 C 0.3441 -0.06574 0.34584 -0.0662 0.3474 -0.06667 C 0.35001 -0.06782 0.35226 -0.06898 0.35469 -0.07014 C 0.35765 -0.0713 0.3606 -0.07176 0.36337 -0.07338 C 0.36581 -0.07454 0.36806 -0.07662 0.37067 -0.07824 C 0.37813 -0.08241 0.39827 -0.09097 0.40226 -0.09282 C 0.4165 -0.09907 0.40956 -0.09653 0.4231 -0.10093 C 0.42952 -0.10509 0.43212 -0.10718 0.4389 -0.11065 C 0.44133 -0.11181 0.44376 -0.11273 0.44619 -0.11389 C 0.44827 -0.11482 0.45035 -0.1162 0.45226 -0.11713 C 0.45712 -0.11945 0.46233 -0.1206 0.46702 -0.12361 C 0.47657 -0.13009 0.47153 -0.12801 0.4816 -0.13009 C 0.48369 -0.13125 0.4856 -0.1331 0.48768 -0.13333 C 0.49775 -0.13519 0.50799 -0.13519 0.51824 -0.13657 L 0.52917 -0.1382 C 0.53074 -0.13889 0.53247 -0.13935 0.53403 -0.14005 C 0.53525 -0.14051 0.53646 -0.1412 0.53768 -0.14167 C 0.54515 -0.14329 0.54706 -0.14236 0.55348 -0.14491 C 0.55608 -0.1456 0.55834 -0.14699 0.56094 -0.14815 C 0.56251 -0.14861 0.56407 -0.14907 0.56581 -0.14977 C 0.56789 -0.1507 0.5698 -0.15185 0.57188 -0.15301 C 0.57553 -0.15463 0.579 -0.15648 0.58282 -0.15787 C 0.5889 -0.15995 0.58612 -0.1588 0.59133 -0.16111 C 0.59254 -0.16227 0.59358 -0.16366 0.59497 -0.16435 C 0.59653 -0.16528 0.59827 -0.16528 0.59983 -0.16597 C 0.60226 -0.1669 0.60487 -0.16782 0.60712 -0.16921 C 0.60973 -0.1706 0.61199 -0.17269 0.61459 -0.17407 C 0.61806 -0.17593 0.62188 -0.17708 0.62553 -0.17894 C 0.62726 -0.17986 0.62865 -0.18125 0.63039 -0.18218 C 0.63212 -0.18333 0.63768 -0.18611 0.64011 -0.18704 C 0.64497 -0.18889 0.64983 -0.19097 0.65469 -0.1919 C 0.65712 -0.19259 0.65973 -0.19282 0.66216 -0.19352 C 0.66337 -0.19398 0.66442 -0.19491 0.66581 -0.19514 C 0.66893 -0.19607 0.67223 -0.19607 0.67553 -0.19676 C 0.68178 -0.19815 0.68733 -0.20255 0.69376 -0.20324 L 0.70712 -0.20486 C 0.71129 -0.20671 0.70956 -0.20648 0.71216 -0.20648 L 0.70956 -0.20324 " pathEditMode="relative" ptsTypes="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69</Words>
  <Application>Microsoft Office PowerPoint</Application>
  <PresentationFormat>Экран (4:3)</PresentationFormat>
  <Paragraphs>29</Paragraphs>
  <Slides>6</Slides>
  <Notes>0</Notes>
  <HiddenSlides>0</HiddenSlides>
  <MMClips>29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Лопни шарик</vt:lpstr>
      <vt:lpstr>Угадай, что звучит</vt:lpstr>
      <vt:lpstr>Четвертый лишний</vt:lpstr>
      <vt:lpstr>Разложи вещи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Смешариков</dc:title>
  <dc:creator>Логопед</dc:creator>
  <cp:lastModifiedBy>Пользователь Windows</cp:lastModifiedBy>
  <cp:revision>44</cp:revision>
  <dcterms:created xsi:type="dcterms:W3CDTF">2018-02-20T08:13:36Z</dcterms:created>
  <dcterms:modified xsi:type="dcterms:W3CDTF">2018-11-28T10:39:52Z</dcterms:modified>
</cp:coreProperties>
</file>