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6" r:id="rId3"/>
    <p:sldId id="265" r:id="rId4"/>
    <p:sldId id="271" r:id="rId5"/>
    <p:sldId id="272" r:id="rId6"/>
    <p:sldId id="261" r:id="rId7"/>
    <p:sldId id="273" r:id="rId8"/>
    <p:sldId id="276" r:id="rId9"/>
    <p:sldId id="262" r:id="rId10"/>
    <p:sldId id="277" r:id="rId11"/>
    <p:sldId id="274" r:id="rId12"/>
    <p:sldId id="278" r:id="rId13"/>
    <p:sldId id="275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37B"/>
    <a:srgbClr val="184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7.xml"/><Relationship Id="rId1" Type="http://schemas.openxmlformats.org/officeDocument/2006/relationships/slide" Target="../slides/slide9.xml"/><Relationship Id="rId4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CE948-A669-4FC6-8DE2-60BD57CBA4FE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1DC8A-5CAC-4FDA-90F1-7192CD96D8E4}">
      <dgm:prSet phldrT="[Текст]"/>
      <dgm:spPr>
        <a:gradFill rotWithShape="0">
          <a:gsLst>
            <a:gs pos="0">
              <a:srgbClr val="18420E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манипуляторы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97F5CEF-5F02-4A07-91ED-9789341777E1}" type="parTrans" cxnId="{D16187CF-DB4B-41D5-834C-EE47A4486160}">
      <dgm:prSet/>
      <dgm:spPr/>
      <dgm:t>
        <a:bodyPr/>
        <a:lstStyle/>
        <a:p>
          <a:endParaRPr lang="ru-RU"/>
        </a:p>
      </dgm:t>
    </dgm:pt>
    <dgm:pt modelId="{AD29C2F9-E514-4C4A-934A-211B4DF6B469}" type="sibTrans" cxnId="{D16187CF-DB4B-41D5-834C-EE47A4486160}">
      <dgm:prSet/>
      <dgm:spPr/>
      <dgm:t>
        <a:bodyPr/>
        <a:lstStyle/>
        <a:p>
          <a:endParaRPr lang="ru-RU"/>
        </a:p>
      </dgm:t>
    </dgm:pt>
    <dgm:pt modelId="{80498600-1853-4EE9-815D-81280E2A028C}">
      <dgm:prSet phldrT="[Текст]"/>
      <dgm:spPr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позитивно</a:t>
          </a:r>
        </a:p>
        <a:p>
          <a:r>
            <a:rPr lang="ru-RU" dirty="0" smtClean="0"/>
            <a:t>ориентированные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4757354-CD46-40F3-BEDA-0DC6A05B6ED0}" type="parTrans" cxnId="{123C773D-7FBA-4132-848D-07F9AD69E1BC}">
      <dgm:prSet/>
      <dgm:spPr/>
      <dgm:t>
        <a:bodyPr/>
        <a:lstStyle/>
        <a:p>
          <a:endParaRPr lang="ru-RU"/>
        </a:p>
      </dgm:t>
    </dgm:pt>
    <dgm:pt modelId="{3ACEB98A-E38D-4A56-99E6-0C5D3C711CB8}" type="sibTrans" cxnId="{123C773D-7FBA-4132-848D-07F9AD69E1BC}">
      <dgm:prSet/>
      <dgm:spPr/>
      <dgm:t>
        <a:bodyPr/>
        <a:lstStyle/>
        <a:p>
          <a:endParaRPr lang="ru-RU"/>
        </a:p>
      </dgm:t>
    </dgm:pt>
    <dgm:pt modelId="{2C96CB31-F048-43B4-A868-9B31E5A17551}">
      <dgm:prSet phldrT="[Текст]"/>
      <dgm:spPr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творческие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09158C6-5992-426F-BD70-F97597F6ADCD}" type="parTrans" cxnId="{126D508F-9083-42CF-94C0-33B0AACC09E5}">
      <dgm:prSet/>
      <dgm:spPr/>
      <dgm:t>
        <a:bodyPr/>
        <a:lstStyle/>
        <a:p>
          <a:endParaRPr lang="ru-RU"/>
        </a:p>
      </dgm:t>
    </dgm:pt>
    <dgm:pt modelId="{89F16995-EEBC-4F3F-A6DF-1D1F93C1418A}" type="sibTrans" cxnId="{126D508F-9083-42CF-94C0-33B0AACC09E5}">
      <dgm:prSet/>
      <dgm:spPr/>
      <dgm:t>
        <a:bodyPr/>
        <a:lstStyle/>
        <a:p>
          <a:endParaRPr lang="ru-RU"/>
        </a:p>
      </dgm:t>
    </dgm:pt>
    <dgm:pt modelId="{C249577A-0ED4-4FBC-8C22-6176954DFCCA}">
      <dgm:prSet phldrT="[Текст]"/>
      <dgm:spPr>
        <a:gradFill rotWithShape="0">
          <a:gsLst>
            <a:gs pos="0">
              <a:srgbClr val="18420E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/>
            <a:t>равнодушные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475F5EE3-02EB-4772-92D0-D7D67886035D}" type="parTrans" cxnId="{E10B2FAC-86BB-4202-AE10-AE1307E857D1}">
      <dgm:prSet/>
      <dgm:spPr/>
      <dgm:t>
        <a:bodyPr/>
        <a:lstStyle/>
        <a:p>
          <a:endParaRPr lang="ru-RU"/>
        </a:p>
      </dgm:t>
    </dgm:pt>
    <dgm:pt modelId="{06503ECA-6BC5-4AC4-AB45-47186F50DE3D}" type="sibTrans" cxnId="{E10B2FAC-86BB-4202-AE10-AE1307E857D1}">
      <dgm:prSet/>
      <dgm:spPr/>
      <dgm:t>
        <a:bodyPr/>
        <a:lstStyle/>
        <a:p>
          <a:endParaRPr lang="ru-RU"/>
        </a:p>
      </dgm:t>
    </dgm:pt>
    <dgm:pt modelId="{B1DFA264-5EB2-476B-ABCF-229B436C0954}" type="pres">
      <dgm:prSet presAssocID="{449CE948-A669-4FC6-8DE2-60BD57CBA4FE}" presName="diagram" presStyleCnt="0">
        <dgm:presLayoutVars>
          <dgm:dir/>
          <dgm:resizeHandles val="exact"/>
        </dgm:presLayoutVars>
      </dgm:prSet>
      <dgm:spPr/>
    </dgm:pt>
    <dgm:pt modelId="{4996DF7C-6FB6-4299-A223-6B8A73B6825E}" type="pres">
      <dgm:prSet presAssocID="{7E81DC8A-5CAC-4FDA-90F1-7192CD96D8E4}" presName="node" presStyleLbl="node1" presStyleIdx="0" presStyleCnt="4">
        <dgm:presLayoutVars>
          <dgm:bulletEnabled val="1"/>
        </dgm:presLayoutVars>
      </dgm:prSet>
      <dgm:spPr/>
    </dgm:pt>
    <dgm:pt modelId="{CD22C885-0AFF-4F0E-9B11-1EC367B6E2E5}" type="pres">
      <dgm:prSet presAssocID="{AD29C2F9-E514-4C4A-934A-211B4DF6B469}" presName="sibTrans" presStyleCnt="0"/>
      <dgm:spPr/>
    </dgm:pt>
    <dgm:pt modelId="{A6E5BA01-EA9F-46E5-8D94-980E925EF505}" type="pres">
      <dgm:prSet presAssocID="{80498600-1853-4EE9-815D-81280E2A02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3571D-1134-49D8-918C-044D5393F7E4}" type="pres">
      <dgm:prSet presAssocID="{3ACEB98A-E38D-4A56-99E6-0C5D3C711CB8}" presName="sibTrans" presStyleCnt="0"/>
      <dgm:spPr/>
    </dgm:pt>
    <dgm:pt modelId="{911993E1-687E-42EC-8B8E-69538F76BD11}" type="pres">
      <dgm:prSet presAssocID="{2C96CB31-F048-43B4-A868-9B31E5A17551}" presName="node" presStyleLbl="node1" presStyleIdx="2" presStyleCnt="4">
        <dgm:presLayoutVars>
          <dgm:bulletEnabled val="1"/>
        </dgm:presLayoutVars>
      </dgm:prSet>
      <dgm:spPr/>
    </dgm:pt>
    <dgm:pt modelId="{89C20B6C-C8E1-4DB9-8A30-9BDD3DAF3A16}" type="pres">
      <dgm:prSet presAssocID="{89F16995-EEBC-4F3F-A6DF-1D1F93C1418A}" presName="sibTrans" presStyleCnt="0"/>
      <dgm:spPr/>
    </dgm:pt>
    <dgm:pt modelId="{8F4D72FE-29C6-4455-8C0D-2275657B1F7B}" type="pres">
      <dgm:prSet presAssocID="{C249577A-0ED4-4FBC-8C22-6176954DFCCA}" presName="node" presStyleLbl="node1" presStyleIdx="3" presStyleCnt="4">
        <dgm:presLayoutVars>
          <dgm:bulletEnabled val="1"/>
        </dgm:presLayoutVars>
      </dgm:prSet>
      <dgm:spPr/>
    </dgm:pt>
  </dgm:ptLst>
  <dgm:cxnLst>
    <dgm:cxn modelId="{B973DEE4-89BC-4304-AE45-F409F2A08919}" type="presOf" srcId="{C249577A-0ED4-4FBC-8C22-6176954DFCCA}" destId="{8F4D72FE-29C6-4455-8C0D-2275657B1F7B}" srcOrd="0" destOrd="0" presId="urn:microsoft.com/office/officeart/2005/8/layout/default"/>
    <dgm:cxn modelId="{E10B2FAC-86BB-4202-AE10-AE1307E857D1}" srcId="{449CE948-A669-4FC6-8DE2-60BD57CBA4FE}" destId="{C249577A-0ED4-4FBC-8C22-6176954DFCCA}" srcOrd="3" destOrd="0" parTransId="{475F5EE3-02EB-4772-92D0-D7D67886035D}" sibTransId="{06503ECA-6BC5-4AC4-AB45-47186F50DE3D}"/>
    <dgm:cxn modelId="{FDDB1412-7F13-492D-8C7F-6AC28BB93534}" type="presOf" srcId="{2C96CB31-F048-43B4-A868-9B31E5A17551}" destId="{911993E1-687E-42EC-8B8E-69538F76BD11}" srcOrd="0" destOrd="0" presId="urn:microsoft.com/office/officeart/2005/8/layout/default"/>
    <dgm:cxn modelId="{BE380680-B898-473E-970F-39F5D0C3AD27}" type="presOf" srcId="{80498600-1853-4EE9-815D-81280E2A028C}" destId="{A6E5BA01-EA9F-46E5-8D94-980E925EF505}" srcOrd="0" destOrd="0" presId="urn:microsoft.com/office/officeart/2005/8/layout/default"/>
    <dgm:cxn modelId="{FBCDD625-2DB0-4842-AA6E-7BB2A5E5D4C8}" type="presOf" srcId="{449CE948-A669-4FC6-8DE2-60BD57CBA4FE}" destId="{B1DFA264-5EB2-476B-ABCF-229B436C0954}" srcOrd="0" destOrd="0" presId="urn:microsoft.com/office/officeart/2005/8/layout/default"/>
    <dgm:cxn modelId="{126D508F-9083-42CF-94C0-33B0AACC09E5}" srcId="{449CE948-A669-4FC6-8DE2-60BD57CBA4FE}" destId="{2C96CB31-F048-43B4-A868-9B31E5A17551}" srcOrd="2" destOrd="0" parTransId="{709158C6-5992-426F-BD70-F97597F6ADCD}" sibTransId="{89F16995-EEBC-4F3F-A6DF-1D1F93C1418A}"/>
    <dgm:cxn modelId="{6419C07B-5644-412C-814B-C6D456DF16CE}" type="presOf" srcId="{7E81DC8A-5CAC-4FDA-90F1-7192CD96D8E4}" destId="{4996DF7C-6FB6-4299-A223-6B8A73B6825E}" srcOrd="0" destOrd="0" presId="urn:microsoft.com/office/officeart/2005/8/layout/default"/>
    <dgm:cxn modelId="{123C773D-7FBA-4132-848D-07F9AD69E1BC}" srcId="{449CE948-A669-4FC6-8DE2-60BD57CBA4FE}" destId="{80498600-1853-4EE9-815D-81280E2A028C}" srcOrd="1" destOrd="0" parTransId="{D4757354-CD46-40F3-BEDA-0DC6A05B6ED0}" sibTransId="{3ACEB98A-E38D-4A56-99E6-0C5D3C711CB8}"/>
    <dgm:cxn modelId="{D16187CF-DB4B-41D5-834C-EE47A4486160}" srcId="{449CE948-A669-4FC6-8DE2-60BD57CBA4FE}" destId="{7E81DC8A-5CAC-4FDA-90F1-7192CD96D8E4}" srcOrd="0" destOrd="0" parTransId="{297F5CEF-5F02-4A07-91ED-9789341777E1}" sibTransId="{AD29C2F9-E514-4C4A-934A-211B4DF6B469}"/>
    <dgm:cxn modelId="{D8065FF6-A836-4306-AA9D-E4A2518940D6}" type="presParOf" srcId="{B1DFA264-5EB2-476B-ABCF-229B436C0954}" destId="{4996DF7C-6FB6-4299-A223-6B8A73B6825E}" srcOrd="0" destOrd="0" presId="urn:microsoft.com/office/officeart/2005/8/layout/default"/>
    <dgm:cxn modelId="{9453FB22-92F8-406F-B940-E8EE12290CE7}" type="presParOf" srcId="{B1DFA264-5EB2-476B-ABCF-229B436C0954}" destId="{CD22C885-0AFF-4F0E-9B11-1EC367B6E2E5}" srcOrd="1" destOrd="0" presId="urn:microsoft.com/office/officeart/2005/8/layout/default"/>
    <dgm:cxn modelId="{9F8CB352-1C90-4B71-A4D8-046252D48407}" type="presParOf" srcId="{B1DFA264-5EB2-476B-ABCF-229B436C0954}" destId="{A6E5BA01-EA9F-46E5-8D94-980E925EF505}" srcOrd="2" destOrd="0" presId="urn:microsoft.com/office/officeart/2005/8/layout/default"/>
    <dgm:cxn modelId="{369F1B8A-9B76-4DFE-899F-81CC1F1C53F9}" type="presParOf" srcId="{B1DFA264-5EB2-476B-ABCF-229B436C0954}" destId="{7D03571D-1134-49D8-918C-044D5393F7E4}" srcOrd="3" destOrd="0" presId="urn:microsoft.com/office/officeart/2005/8/layout/default"/>
    <dgm:cxn modelId="{65CCB214-783F-4E6C-AEF3-A2DD52EB1CB6}" type="presParOf" srcId="{B1DFA264-5EB2-476B-ABCF-229B436C0954}" destId="{911993E1-687E-42EC-8B8E-69538F76BD11}" srcOrd="4" destOrd="0" presId="urn:microsoft.com/office/officeart/2005/8/layout/default"/>
    <dgm:cxn modelId="{AF4B3A83-72A2-4FDD-B21B-C69EB42FBD63}" type="presParOf" srcId="{B1DFA264-5EB2-476B-ABCF-229B436C0954}" destId="{89C20B6C-C8E1-4DB9-8A30-9BDD3DAF3A16}" srcOrd="5" destOrd="0" presId="urn:microsoft.com/office/officeart/2005/8/layout/default"/>
    <dgm:cxn modelId="{285E0584-B1A8-4D69-B538-A5B7B061CEDC}" type="presParOf" srcId="{B1DFA264-5EB2-476B-ABCF-229B436C0954}" destId="{8F4D72FE-29C6-4455-8C0D-2275657B1F7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D6801-6917-46C0-9748-7D078847F455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64DA5928-9A9E-4CA3-BEFD-18C1A1296A1B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b="1" dirty="0" smtClean="0"/>
            <a:t>Стремятся к взаимодействию, объективной оценке, готовы выслушать различные точки зрения</a:t>
          </a:r>
          <a:endParaRPr lang="ru-RU" sz="2400" b="1" dirty="0"/>
        </a:p>
      </dgm:t>
    </dgm:pt>
    <dgm:pt modelId="{5545895B-6CB3-413F-B4E4-AEDEF977C094}" type="parTrans" cxnId="{DB413986-72ED-4204-A919-04A00A133251}">
      <dgm:prSet/>
      <dgm:spPr/>
      <dgm:t>
        <a:bodyPr/>
        <a:lstStyle/>
        <a:p>
          <a:endParaRPr lang="ru-RU"/>
        </a:p>
      </dgm:t>
    </dgm:pt>
    <dgm:pt modelId="{C3454B84-C49D-4291-B982-15450254961B}" type="sibTrans" cxnId="{DB413986-72ED-4204-A919-04A00A133251}">
      <dgm:prSet/>
      <dgm:spPr/>
      <dgm:t>
        <a:bodyPr/>
        <a:lstStyle/>
        <a:p>
          <a:endParaRPr lang="ru-RU"/>
        </a:p>
      </dgm:t>
    </dgm:pt>
    <dgm:pt modelId="{07B579A6-18EA-4A11-A51A-996F0392AC7D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400" dirty="0" smtClean="0"/>
            <a:t>Гибко перестраиваются.  Сочетают  энтузиазм и  трезвый </a:t>
          </a:r>
          <a:r>
            <a:rPr lang="ru-RU" sz="2400" dirty="0" err="1" smtClean="0"/>
            <a:t>скептис</a:t>
          </a:r>
          <a:r>
            <a:rPr lang="ru-RU" sz="2400" dirty="0" smtClean="0"/>
            <a:t>, доброту и долю эгоизма</a:t>
          </a:r>
          <a:endParaRPr lang="ru-RU" sz="2400" dirty="0"/>
        </a:p>
      </dgm:t>
    </dgm:pt>
    <dgm:pt modelId="{CD24A2D8-8DEA-4D81-A4A3-3B281A4CC50F}" type="parTrans" cxnId="{5F58F795-D279-43FE-BE25-6987FD3CF848}">
      <dgm:prSet/>
      <dgm:spPr/>
      <dgm:t>
        <a:bodyPr/>
        <a:lstStyle/>
        <a:p>
          <a:endParaRPr lang="ru-RU"/>
        </a:p>
      </dgm:t>
    </dgm:pt>
    <dgm:pt modelId="{90892150-E93A-4E46-9B70-5DCC935D306D}" type="sibTrans" cxnId="{5F58F795-D279-43FE-BE25-6987FD3CF848}">
      <dgm:prSet/>
      <dgm:spPr/>
      <dgm:t>
        <a:bodyPr/>
        <a:lstStyle/>
        <a:p>
          <a:endParaRPr lang="ru-RU"/>
        </a:p>
      </dgm:t>
    </dgm:pt>
    <dgm:pt modelId="{57000E99-3BC9-4F39-A29B-88B581336B25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400" dirty="0" smtClean="0"/>
            <a:t>Возможно, они иногда проявляют вспыльчивость, тревожность, но они умеют слушать и слышать.  Общение с ними всегда приятное</a:t>
          </a:r>
          <a:endParaRPr lang="ru-RU" sz="2400" dirty="0"/>
        </a:p>
      </dgm:t>
    </dgm:pt>
    <dgm:pt modelId="{C2DB7282-CAE0-4AB0-896F-B1B0DA94490C}" type="parTrans" cxnId="{B24E6E7A-BAEB-458E-8909-369784F18BEA}">
      <dgm:prSet/>
      <dgm:spPr/>
      <dgm:t>
        <a:bodyPr/>
        <a:lstStyle/>
        <a:p>
          <a:endParaRPr lang="ru-RU"/>
        </a:p>
      </dgm:t>
    </dgm:pt>
    <dgm:pt modelId="{4ACA9886-77F5-497C-A402-8F52DA182478}" type="sibTrans" cxnId="{B24E6E7A-BAEB-458E-8909-369784F18BEA}">
      <dgm:prSet/>
      <dgm:spPr/>
      <dgm:t>
        <a:bodyPr/>
        <a:lstStyle/>
        <a:p>
          <a:endParaRPr lang="ru-RU"/>
        </a:p>
      </dgm:t>
    </dgm:pt>
    <dgm:pt modelId="{A6AEE4E5-1E4D-4146-93E7-FE9E8CD29536}" type="pres">
      <dgm:prSet presAssocID="{349D6801-6917-46C0-9748-7D078847F455}" presName="linearFlow" presStyleCnt="0">
        <dgm:presLayoutVars>
          <dgm:dir/>
          <dgm:resizeHandles val="exact"/>
        </dgm:presLayoutVars>
      </dgm:prSet>
      <dgm:spPr/>
    </dgm:pt>
    <dgm:pt modelId="{60FD27FF-8F39-439E-A92D-C7F2546F5EB7}" type="pres">
      <dgm:prSet presAssocID="{64DA5928-9A9E-4CA3-BEFD-18C1A1296A1B}" presName="composite" presStyleCnt="0"/>
      <dgm:spPr/>
    </dgm:pt>
    <dgm:pt modelId="{F43F7BDA-4AD3-4CF2-9074-B3C5C69EFBCE}" type="pres">
      <dgm:prSet presAssocID="{64DA5928-9A9E-4CA3-BEFD-18C1A1296A1B}" presName="imgShp" presStyleLbl="fgImgPlace1" presStyleIdx="0" presStyleCnt="3"/>
      <dgm:spPr/>
    </dgm:pt>
    <dgm:pt modelId="{B4DB7B3D-37A7-4928-AAB4-FCF4578165B5}" type="pres">
      <dgm:prSet presAssocID="{64DA5928-9A9E-4CA3-BEFD-18C1A1296A1B}" presName="txShp" presStyleLbl="node1" presStyleIdx="0" presStyleCnt="3">
        <dgm:presLayoutVars>
          <dgm:bulletEnabled val="1"/>
        </dgm:presLayoutVars>
      </dgm:prSet>
      <dgm:spPr/>
    </dgm:pt>
    <dgm:pt modelId="{87E39BC3-BDEA-447B-BED8-629A53A79936}" type="pres">
      <dgm:prSet presAssocID="{C3454B84-C49D-4291-B982-15450254961B}" presName="spacing" presStyleCnt="0"/>
      <dgm:spPr/>
    </dgm:pt>
    <dgm:pt modelId="{95A3B8B7-4712-43FE-A467-9A135ECD9D75}" type="pres">
      <dgm:prSet presAssocID="{07B579A6-18EA-4A11-A51A-996F0392AC7D}" presName="composite" presStyleCnt="0"/>
      <dgm:spPr/>
    </dgm:pt>
    <dgm:pt modelId="{52E9C5C7-3504-4050-8CF8-65BE3794EA28}" type="pres">
      <dgm:prSet presAssocID="{07B579A6-18EA-4A11-A51A-996F0392AC7D}" presName="imgShp" presStyleLbl="fgImgPlace1" presStyleIdx="1" presStyleCnt="3"/>
      <dgm:spPr/>
    </dgm:pt>
    <dgm:pt modelId="{0AC3D7A2-4ED3-40A8-A324-9C9E117CCDA7}" type="pres">
      <dgm:prSet presAssocID="{07B579A6-18EA-4A11-A51A-996F0392AC7D}" presName="txShp" presStyleLbl="node1" presStyleIdx="1" presStyleCnt="3">
        <dgm:presLayoutVars>
          <dgm:bulletEnabled val="1"/>
        </dgm:presLayoutVars>
      </dgm:prSet>
      <dgm:spPr/>
    </dgm:pt>
    <dgm:pt modelId="{B0A20AE0-874A-469B-B8D3-1918A8E4ED68}" type="pres">
      <dgm:prSet presAssocID="{90892150-E93A-4E46-9B70-5DCC935D306D}" presName="spacing" presStyleCnt="0"/>
      <dgm:spPr/>
    </dgm:pt>
    <dgm:pt modelId="{9A9C98AD-5429-4F24-A39C-5A978AD7D2EC}" type="pres">
      <dgm:prSet presAssocID="{57000E99-3BC9-4F39-A29B-88B581336B25}" presName="composite" presStyleCnt="0"/>
      <dgm:spPr/>
    </dgm:pt>
    <dgm:pt modelId="{0D751294-88CE-440F-A18D-FBF4F0606CDD}" type="pres">
      <dgm:prSet presAssocID="{57000E99-3BC9-4F39-A29B-88B581336B25}" presName="imgShp" presStyleLbl="fgImgPlace1" presStyleIdx="2" presStyleCnt="3"/>
      <dgm:spPr/>
    </dgm:pt>
    <dgm:pt modelId="{BCE30798-D76A-4093-88B0-C71557CB9D34}" type="pres">
      <dgm:prSet presAssocID="{57000E99-3BC9-4F39-A29B-88B581336B2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399236-8BE6-4C34-955B-A9DE2CD25397}" type="presOf" srcId="{07B579A6-18EA-4A11-A51A-996F0392AC7D}" destId="{0AC3D7A2-4ED3-40A8-A324-9C9E117CCDA7}" srcOrd="0" destOrd="0" presId="urn:microsoft.com/office/officeart/2005/8/layout/vList3"/>
    <dgm:cxn modelId="{69821013-4E80-407D-823C-0E425312A1E4}" type="presOf" srcId="{57000E99-3BC9-4F39-A29B-88B581336B25}" destId="{BCE30798-D76A-4093-88B0-C71557CB9D34}" srcOrd="0" destOrd="0" presId="urn:microsoft.com/office/officeart/2005/8/layout/vList3"/>
    <dgm:cxn modelId="{5F58F795-D279-43FE-BE25-6987FD3CF848}" srcId="{349D6801-6917-46C0-9748-7D078847F455}" destId="{07B579A6-18EA-4A11-A51A-996F0392AC7D}" srcOrd="1" destOrd="0" parTransId="{CD24A2D8-8DEA-4D81-A4A3-3B281A4CC50F}" sibTransId="{90892150-E93A-4E46-9B70-5DCC935D306D}"/>
    <dgm:cxn modelId="{E71B9281-7BA0-42E9-906D-76E38F440D08}" type="presOf" srcId="{349D6801-6917-46C0-9748-7D078847F455}" destId="{A6AEE4E5-1E4D-4146-93E7-FE9E8CD29536}" srcOrd="0" destOrd="0" presId="urn:microsoft.com/office/officeart/2005/8/layout/vList3"/>
    <dgm:cxn modelId="{DB413986-72ED-4204-A919-04A00A133251}" srcId="{349D6801-6917-46C0-9748-7D078847F455}" destId="{64DA5928-9A9E-4CA3-BEFD-18C1A1296A1B}" srcOrd="0" destOrd="0" parTransId="{5545895B-6CB3-413F-B4E4-AEDEF977C094}" sibTransId="{C3454B84-C49D-4291-B982-15450254961B}"/>
    <dgm:cxn modelId="{B24E6E7A-BAEB-458E-8909-369784F18BEA}" srcId="{349D6801-6917-46C0-9748-7D078847F455}" destId="{57000E99-3BC9-4F39-A29B-88B581336B25}" srcOrd="2" destOrd="0" parTransId="{C2DB7282-CAE0-4AB0-896F-B1B0DA94490C}" sibTransId="{4ACA9886-77F5-497C-A402-8F52DA182478}"/>
    <dgm:cxn modelId="{440EEF68-D595-4255-874C-30CD53B80248}" type="presOf" srcId="{64DA5928-9A9E-4CA3-BEFD-18C1A1296A1B}" destId="{B4DB7B3D-37A7-4928-AAB4-FCF4578165B5}" srcOrd="0" destOrd="0" presId="urn:microsoft.com/office/officeart/2005/8/layout/vList3"/>
    <dgm:cxn modelId="{C8AF4888-DA27-428A-AB64-CB1957DAC2EB}" type="presParOf" srcId="{A6AEE4E5-1E4D-4146-93E7-FE9E8CD29536}" destId="{60FD27FF-8F39-439E-A92D-C7F2546F5EB7}" srcOrd="0" destOrd="0" presId="urn:microsoft.com/office/officeart/2005/8/layout/vList3"/>
    <dgm:cxn modelId="{ACB8CB27-ED7C-4D97-A63E-729558ED8C35}" type="presParOf" srcId="{60FD27FF-8F39-439E-A92D-C7F2546F5EB7}" destId="{F43F7BDA-4AD3-4CF2-9074-B3C5C69EFBCE}" srcOrd="0" destOrd="0" presId="urn:microsoft.com/office/officeart/2005/8/layout/vList3"/>
    <dgm:cxn modelId="{7D8D23C7-7C43-4A1C-8986-8D397534D931}" type="presParOf" srcId="{60FD27FF-8F39-439E-A92D-C7F2546F5EB7}" destId="{B4DB7B3D-37A7-4928-AAB4-FCF4578165B5}" srcOrd="1" destOrd="0" presId="urn:microsoft.com/office/officeart/2005/8/layout/vList3"/>
    <dgm:cxn modelId="{B0C35BC3-7422-4E20-BD4F-21F2DB2E9A73}" type="presParOf" srcId="{A6AEE4E5-1E4D-4146-93E7-FE9E8CD29536}" destId="{87E39BC3-BDEA-447B-BED8-629A53A79936}" srcOrd="1" destOrd="0" presId="urn:microsoft.com/office/officeart/2005/8/layout/vList3"/>
    <dgm:cxn modelId="{E51EB7C0-06A5-4EF4-BCCE-0D3EB1939B9F}" type="presParOf" srcId="{A6AEE4E5-1E4D-4146-93E7-FE9E8CD29536}" destId="{95A3B8B7-4712-43FE-A467-9A135ECD9D75}" srcOrd="2" destOrd="0" presId="urn:microsoft.com/office/officeart/2005/8/layout/vList3"/>
    <dgm:cxn modelId="{C0CCB13B-CA44-4A09-AB59-0783EBC72F62}" type="presParOf" srcId="{95A3B8B7-4712-43FE-A467-9A135ECD9D75}" destId="{52E9C5C7-3504-4050-8CF8-65BE3794EA28}" srcOrd="0" destOrd="0" presId="urn:microsoft.com/office/officeart/2005/8/layout/vList3"/>
    <dgm:cxn modelId="{D64D40BB-6006-4966-8711-C5826192F286}" type="presParOf" srcId="{95A3B8B7-4712-43FE-A467-9A135ECD9D75}" destId="{0AC3D7A2-4ED3-40A8-A324-9C9E117CCDA7}" srcOrd="1" destOrd="0" presId="urn:microsoft.com/office/officeart/2005/8/layout/vList3"/>
    <dgm:cxn modelId="{A208F8C2-7FFB-4A1F-ADB2-A71974E0C426}" type="presParOf" srcId="{A6AEE4E5-1E4D-4146-93E7-FE9E8CD29536}" destId="{B0A20AE0-874A-469B-B8D3-1918A8E4ED68}" srcOrd="3" destOrd="0" presId="urn:microsoft.com/office/officeart/2005/8/layout/vList3"/>
    <dgm:cxn modelId="{632DD845-0EA5-4558-9FC9-425997D2524E}" type="presParOf" srcId="{A6AEE4E5-1E4D-4146-93E7-FE9E8CD29536}" destId="{9A9C98AD-5429-4F24-A39C-5A978AD7D2EC}" srcOrd="4" destOrd="0" presId="urn:microsoft.com/office/officeart/2005/8/layout/vList3"/>
    <dgm:cxn modelId="{EEA72CAA-10B2-4BEF-A1AE-6D264252DEE0}" type="presParOf" srcId="{9A9C98AD-5429-4F24-A39C-5A978AD7D2EC}" destId="{0D751294-88CE-440F-A18D-FBF4F0606CDD}" srcOrd="0" destOrd="0" presId="urn:microsoft.com/office/officeart/2005/8/layout/vList3"/>
    <dgm:cxn modelId="{7C8EC8B7-7E12-40ED-86DC-2846D5A88F32}" type="presParOf" srcId="{9A9C98AD-5429-4F24-A39C-5A978AD7D2EC}" destId="{BCE30798-D76A-4093-88B0-C71557CB9D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9D6801-6917-46C0-9748-7D078847F455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64DA5928-9A9E-4CA3-BEFD-18C1A1296A1B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b="1" dirty="0" smtClean="0"/>
            <a:t>Стремятся управлять окружающими с помощью изучения сильных и слабых сторон</a:t>
          </a:r>
          <a:endParaRPr lang="ru-RU" sz="2400" b="1" dirty="0"/>
        </a:p>
      </dgm:t>
    </dgm:pt>
    <dgm:pt modelId="{5545895B-6CB3-413F-B4E4-AEDEF977C094}" type="parTrans" cxnId="{DB413986-72ED-4204-A919-04A00A133251}">
      <dgm:prSet/>
      <dgm:spPr/>
      <dgm:t>
        <a:bodyPr/>
        <a:lstStyle/>
        <a:p>
          <a:endParaRPr lang="ru-RU"/>
        </a:p>
      </dgm:t>
    </dgm:pt>
    <dgm:pt modelId="{C3454B84-C49D-4291-B982-15450254961B}" type="sibTrans" cxnId="{DB413986-72ED-4204-A919-04A00A133251}">
      <dgm:prSet/>
      <dgm:spPr/>
      <dgm:t>
        <a:bodyPr/>
        <a:lstStyle/>
        <a:p>
          <a:endParaRPr lang="ru-RU"/>
        </a:p>
      </dgm:t>
    </dgm:pt>
    <dgm:pt modelId="{07B579A6-18EA-4A11-A51A-996F0392AC7D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smtClean="0"/>
            <a:t>Если не может добиться своего, испытывает дискомфорт, чувство неполноценности</a:t>
          </a:r>
          <a:endParaRPr lang="ru-RU" sz="2400" dirty="0"/>
        </a:p>
      </dgm:t>
    </dgm:pt>
    <dgm:pt modelId="{CD24A2D8-8DEA-4D81-A4A3-3B281A4CC50F}" type="parTrans" cxnId="{5F58F795-D279-43FE-BE25-6987FD3CF848}">
      <dgm:prSet/>
      <dgm:spPr/>
      <dgm:t>
        <a:bodyPr/>
        <a:lstStyle/>
        <a:p>
          <a:endParaRPr lang="ru-RU"/>
        </a:p>
      </dgm:t>
    </dgm:pt>
    <dgm:pt modelId="{90892150-E93A-4E46-9B70-5DCC935D306D}" type="sibTrans" cxnId="{5F58F795-D279-43FE-BE25-6987FD3CF848}">
      <dgm:prSet/>
      <dgm:spPr/>
      <dgm:t>
        <a:bodyPr/>
        <a:lstStyle/>
        <a:p>
          <a:endParaRPr lang="ru-RU"/>
        </a:p>
      </dgm:t>
    </dgm:pt>
    <dgm:pt modelId="{57000E99-3BC9-4F39-A29B-88B581336B25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err="1" smtClean="0"/>
            <a:t>Давлеют</a:t>
          </a:r>
          <a:r>
            <a:rPr lang="ru-RU" sz="2400" dirty="0" smtClean="0"/>
            <a:t> своим положением, деньгами, подарками. Вносит «смуту» в родительский </a:t>
          </a:r>
          <a:r>
            <a:rPr lang="ru-RU" sz="2400" dirty="0" err="1" smtClean="0"/>
            <a:t>коллетив</a:t>
          </a:r>
          <a:endParaRPr lang="ru-RU" sz="2400" dirty="0"/>
        </a:p>
      </dgm:t>
    </dgm:pt>
    <dgm:pt modelId="{C2DB7282-CAE0-4AB0-896F-B1B0DA94490C}" type="parTrans" cxnId="{B24E6E7A-BAEB-458E-8909-369784F18BEA}">
      <dgm:prSet/>
      <dgm:spPr/>
      <dgm:t>
        <a:bodyPr/>
        <a:lstStyle/>
        <a:p>
          <a:endParaRPr lang="ru-RU"/>
        </a:p>
      </dgm:t>
    </dgm:pt>
    <dgm:pt modelId="{4ACA9886-77F5-497C-A402-8F52DA182478}" type="sibTrans" cxnId="{B24E6E7A-BAEB-458E-8909-369784F18BEA}">
      <dgm:prSet/>
      <dgm:spPr/>
      <dgm:t>
        <a:bodyPr/>
        <a:lstStyle/>
        <a:p>
          <a:endParaRPr lang="ru-RU"/>
        </a:p>
      </dgm:t>
    </dgm:pt>
    <dgm:pt modelId="{A6AEE4E5-1E4D-4146-93E7-FE9E8CD29536}" type="pres">
      <dgm:prSet presAssocID="{349D6801-6917-46C0-9748-7D078847F455}" presName="linearFlow" presStyleCnt="0">
        <dgm:presLayoutVars>
          <dgm:dir/>
          <dgm:resizeHandles val="exact"/>
        </dgm:presLayoutVars>
      </dgm:prSet>
      <dgm:spPr/>
    </dgm:pt>
    <dgm:pt modelId="{60FD27FF-8F39-439E-A92D-C7F2546F5EB7}" type="pres">
      <dgm:prSet presAssocID="{64DA5928-9A9E-4CA3-BEFD-18C1A1296A1B}" presName="composite" presStyleCnt="0"/>
      <dgm:spPr/>
    </dgm:pt>
    <dgm:pt modelId="{F43F7BDA-4AD3-4CF2-9074-B3C5C69EFBCE}" type="pres">
      <dgm:prSet presAssocID="{64DA5928-9A9E-4CA3-BEFD-18C1A1296A1B}" presName="imgShp" presStyleLbl="fgImgPlace1" presStyleIdx="0" presStyleCnt="3"/>
      <dgm:spPr/>
    </dgm:pt>
    <dgm:pt modelId="{B4DB7B3D-37A7-4928-AAB4-FCF4578165B5}" type="pres">
      <dgm:prSet presAssocID="{64DA5928-9A9E-4CA3-BEFD-18C1A1296A1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39BC3-BDEA-447B-BED8-629A53A79936}" type="pres">
      <dgm:prSet presAssocID="{C3454B84-C49D-4291-B982-15450254961B}" presName="spacing" presStyleCnt="0"/>
      <dgm:spPr/>
    </dgm:pt>
    <dgm:pt modelId="{95A3B8B7-4712-43FE-A467-9A135ECD9D75}" type="pres">
      <dgm:prSet presAssocID="{07B579A6-18EA-4A11-A51A-996F0392AC7D}" presName="composite" presStyleCnt="0"/>
      <dgm:spPr/>
    </dgm:pt>
    <dgm:pt modelId="{52E9C5C7-3504-4050-8CF8-65BE3794EA28}" type="pres">
      <dgm:prSet presAssocID="{07B579A6-18EA-4A11-A51A-996F0392AC7D}" presName="imgShp" presStyleLbl="fgImgPlace1" presStyleIdx="1" presStyleCnt="3"/>
      <dgm:spPr/>
    </dgm:pt>
    <dgm:pt modelId="{0AC3D7A2-4ED3-40A8-A324-9C9E117CCDA7}" type="pres">
      <dgm:prSet presAssocID="{07B579A6-18EA-4A11-A51A-996F0392AC7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20AE0-874A-469B-B8D3-1918A8E4ED68}" type="pres">
      <dgm:prSet presAssocID="{90892150-E93A-4E46-9B70-5DCC935D306D}" presName="spacing" presStyleCnt="0"/>
      <dgm:spPr/>
    </dgm:pt>
    <dgm:pt modelId="{9A9C98AD-5429-4F24-A39C-5A978AD7D2EC}" type="pres">
      <dgm:prSet presAssocID="{57000E99-3BC9-4F39-A29B-88B581336B25}" presName="composite" presStyleCnt="0"/>
      <dgm:spPr/>
    </dgm:pt>
    <dgm:pt modelId="{0D751294-88CE-440F-A18D-FBF4F0606CDD}" type="pres">
      <dgm:prSet presAssocID="{57000E99-3BC9-4F39-A29B-88B581336B25}" presName="imgShp" presStyleLbl="fgImgPlace1" presStyleIdx="2" presStyleCnt="3"/>
      <dgm:spPr/>
    </dgm:pt>
    <dgm:pt modelId="{BCE30798-D76A-4093-88B0-C71557CB9D34}" type="pres">
      <dgm:prSet presAssocID="{57000E99-3BC9-4F39-A29B-88B581336B2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8E25D-A9B3-435A-8334-6288680C92FF}" type="presOf" srcId="{64DA5928-9A9E-4CA3-BEFD-18C1A1296A1B}" destId="{B4DB7B3D-37A7-4928-AAB4-FCF4578165B5}" srcOrd="0" destOrd="0" presId="urn:microsoft.com/office/officeart/2005/8/layout/vList3"/>
    <dgm:cxn modelId="{8092753F-DAAB-4BE0-AFE0-7F26B9C940AC}" type="presOf" srcId="{349D6801-6917-46C0-9748-7D078847F455}" destId="{A6AEE4E5-1E4D-4146-93E7-FE9E8CD29536}" srcOrd="0" destOrd="0" presId="urn:microsoft.com/office/officeart/2005/8/layout/vList3"/>
    <dgm:cxn modelId="{B24E6E7A-BAEB-458E-8909-369784F18BEA}" srcId="{349D6801-6917-46C0-9748-7D078847F455}" destId="{57000E99-3BC9-4F39-A29B-88B581336B25}" srcOrd="2" destOrd="0" parTransId="{C2DB7282-CAE0-4AB0-896F-B1B0DA94490C}" sibTransId="{4ACA9886-77F5-497C-A402-8F52DA182478}"/>
    <dgm:cxn modelId="{2F1F3259-3097-4C74-99A5-6F9C45EDF702}" type="presOf" srcId="{07B579A6-18EA-4A11-A51A-996F0392AC7D}" destId="{0AC3D7A2-4ED3-40A8-A324-9C9E117CCDA7}" srcOrd="0" destOrd="0" presId="urn:microsoft.com/office/officeart/2005/8/layout/vList3"/>
    <dgm:cxn modelId="{EB5E4D71-1DBA-4947-B0BC-03A3A834A751}" type="presOf" srcId="{57000E99-3BC9-4F39-A29B-88B581336B25}" destId="{BCE30798-D76A-4093-88B0-C71557CB9D34}" srcOrd="0" destOrd="0" presId="urn:microsoft.com/office/officeart/2005/8/layout/vList3"/>
    <dgm:cxn modelId="{DB413986-72ED-4204-A919-04A00A133251}" srcId="{349D6801-6917-46C0-9748-7D078847F455}" destId="{64DA5928-9A9E-4CA3-BEFD-18C1A1296A1B}" srcOrd="0" destOrd="0" parTransId="{5545895B-6CB3-413F-B4E4-AEDEF977C094}" sibTransId="{C3454B84-C49D-4291-B982-15450254961B}"/>
    <dgm:cxn modelId="{5F58F795-D279-43FE-BE25-6987FD3CF848}" srcId="{349D6801-6917-46C0-9748-7D078847F455}" destId="{07B579A6-18EA-4A11-A51A-996F0392AC7D}" srcOrd="1" destOrd="0" parTransId="{CD24A2D8-8DEA-4D81-A4A3-3B281A4CC50F}" sibTransId="{90892150-E93A-4E46-9B70-5DCC935D306D}"/>
    <dgm:cxn modelId="{3DD0B8F2-1305-4B69-B703-005A5D5E9B6C}" type="presParOf" srcId="{A6AEE4E5-1E4D-4146-93E7-FE9E8CD29536}" destId="{60FD27FF-8F39-439E-A92D-C7F2546F5EB7}" srcOrd="0" destOrd="0" presId="urn:microsoft.com/office/officeart/2005/8/layout/vList3"/>
    <dgm:cxn modelId="{6CEFF8B8-1043-4179-8116-349AA9AAB4C0}" type="presParOf" srcId="{60FD27FF-8F39-439E-A92D-C7F2546F5EB7}" destId="{F43F7BDA-4AD3-4CF2-9074-B3C5C69EFBCE}" srcOrd="0" destOrd="0" presId="urn:microsoft.com/office/officeart/2005/8/layout/vList3"/>
    <dgm:cxn modelId="{947D3526-820C-47B2-8642-645DF9035811}" type="presParOf" srcId="{60FD27FF-8F39-439E-A92D-C7F2546F5EB7}" destId="{B4DB7B3D-37A7-4928-AAB4-FCF4578165B5}" srcOrd="1" destOrd="0" presId="urn:microsoft.com/office/officeart/2005/8/layout/vList3"/>
    <dgm:cxn modelId="{469631B1-EDAE-4478-AD75-61DDC00FEE41}" type="presParOf" srcId="{A6AEE4E5-1E4D-4146-93E7-FE9E8CD29536}" destId="{87E39BC3-BDEA-447B-BED8-629A53A79936}" srcOrd="1" destOrd="0" presId="urn:microsoft.com/office/officeart/2005/8/layout/vList3"/>
    <dgm:cxn modelId="{9473EB74-7C76-40A4-85C6-91EE2C64BD7F}" type="presParOf" srcId="{A6AEE4E5-1E4D-4146-93E7-FE9E8CD29536}" destId="{95A3B8B7-4712-43FE-A467-9A135ECD9D75}" srcOrd="2" destOrd="0" presId="urn:microsoft.com/office/officeart/2005/8/layout/vList3"/>
    <dgm:cxn modelId="{88F390C0-2AD8-4A0C-A396-D37D08C12B2F}" type="presParOf" srcId="{95A3B8B7-4712-43FE-A467-9A135ECD9D75}" destId="{52E9C5C7-3504-4050-8CF8-65BE3794EA28}" srcOrd="0" destOrd="0" presId="urn:microsoft.com/office/officeart/2005/8/layout/vList3"/>
    <dgm:cxn modelId="{DD1A7EC7-E9F1-4CE2-B870-1E25876E886F}" type="presParOf" srcId="{95A3B8B7-4712-43FE-A467-9A135ECD9D75}" destId="{0AC3D7A2-4ED3-40A8-A324-9C9E117CCDA7}" srcOrd="1" destOrd="0" presId="urn:microsoft.com/office/officeart/2005/8/layout/vList3"/>
    <dgm:cxn modelId="{0388DFEC-81B9-4FD8-8DAD-E627FCD0EC14}" type="presParOf" srcId="{A6AEE4E5-1E4D-4146-93E7-FE9E8CD29536}" destId="{B0A20AE0-874A-469B-B8D3-1918A8E4ED68}" srcOrd="3" destOrd="0" presId="urn:microsoft.com/office/officeart/2005/8/layout/vList3"/>
    <dgm:cxn modelId="{7202153F-8D3D-4CA6-A72B-233BBC6BECE5}" type="presParOf" srcId="{A6AEE4E5-1E4D-4146-93E7-FE9E8CD29536}" destId="{9A9C98AD-5429-4F24-A39C-5A978AD7D2EC}" srcOrd="4" destOrd="0" presId="urn:microsoft.com/office/officeart/2005/8/layout/vList3"/>
    <dgm:cxn modelId="{A95EA09A-76C4-48B4-BB9B-8CFFB815BB6A}" type="presParOf" srcId="{9A9C98AD-5429-4F24-A39C-5A978AD7D2EC}" destId="{0D751294-88CE-440F-A18D-FBF4F0606CDD}" srcOrd="0" destOrd="0" presId="urn:microsoft.com/office/officeart/2005/8/layout/vList3"/>
    <dgm:cxn modelId="{65A2B366-0497-4D16-AE5D-47DAE9575CC6}" type="presParOf" srcId="{9A9C98AD-5429-4F24-A39C-5A978AD7D2EC}" destId="{BCE30798-D76A-4093-88B0-C71557CB9D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9D6801-6917-46C0-9748-7D078847F455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64DA5928-9A9E-4CA3-BEFD-18C1A1296A1B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b="1" dirty="0" smtClean="0"/>
            <a:t>Склонны к игре, действиям не по правилам</a:t>
          </a:r>
          <a:endParaRPr lang="ru-RU" sz="2400" b="1" dirty="0"/>
        </a:p>
      </dgm:t>
    </dgm:pt>
    <dgm:pt modelId="{5545895B-6CB3-413F-B4E4-AEDEF977C094}" type="parTrans" cxnId="{DB413986-72ED-4204-A919-04A00A133251}">
      <dgm:prSet/>
      <dgm:spPr/>
      <dgm:t>
        <a:bodyPr/>
        <a:lstStyle/>
        <a:p>
          <a:endParaRPr lang="ru-RU"/>
        </a:p>
      </dgm:t>
    </dgm:pt>
    <dgm:pt modelId="{C3454B84-C49D-4291-B982-15450254961B}" type="sibTrans" cxnId="{DB413986-72ED-4204-A919-04A00A133251}">
      <dgm:prSet/>
      <dgm:spPr/>
      <dgm:t>
        <a:bodyPr/>
        <a:lstStyle/>
        <a:p>
          <a:endParaRPr lang="ru-RU"/>
        </a:p>
      </dgm:t>
    </dgm:pt>
    <dgm:pt modelId="{07B579A6-18EA-4A11-A51A-996F0392AC7D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smtClean="0"/>
            <a:t>Они спонтанны, независимы в суждениях, стремятся действовать, не только рассуждать</a:t>
          </a:r>
          <a:endParaRPr lang="ru-RU" sz="2400" dirty="0"/>
        </a:p>
      </dgm:t>
    </dgm:pt>
    <dgm:pt modelId="{CD24A2D8-8DEA-4D81-A4A3-3B281A4CC50F}" type="parTrans" cxnId="{5F58F795-D279-43FE-BE25-6987FD3CF848}">
      <dgm:prSet/>
      <dgm:spPr/>
      <dgm:t>
        <a:bodyPr/>
        <a:lstStyle/>
        <a:p>
          <a:endParaRPr lang="ru-RU"/>
        </a:p>
      </dgm:t>
    </dgm:pt>
    <dgm:pt modelId="{90892150-E93A-4E46-9B70-5DCC935D306D}" type="sibTrans" cxnId="{5F58F795-D279-43FE-BE25-6987FD3CF848}">
      <dgm:prSet/>
      <dgm:spPr/>
      <dgm:t>
        <a:bodyPr/>
        <a:lstStyle/>
        <a:p>
          <a:endParaRPr lang="ru-RU"/>
        </a:p>
      </dgm:t>
    </dgm:pt>
    <dgm:pt modelId="{57000E99-3BC9-4F39-A29B-88B581336B25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smtClean="0"/>
            <a:t>Всё обыденное и посредственное их раздражает, вызывает недовольство</a:t>
          </a:r>
          <a:endParaRPr lang="ru-RU" sz="2400" dirty="0"/>
        </a:p>
      </dgm:t>
    </dgm:pt>
    <dgm:pt modelId="{C2DB7282-CAE0-4AB0-896F-B1B0DA94490C}" type="parTrans" cxnId="{B24E6E7A-BAEB-458E-8909-369784F18BEA}">
      <dgm:prSet/>
      <dgm:spPr/>
      <dgm:t>
        <a:bodyPr/>
        <a:lstStyle/>
        <a:p>
          <a:endParaRPr lang="ru-RU"/>
        </a:p>
      </dgm:t>
    </dgm:pt>
    <dgm:pt modelId="{4ACA9886-77F5-497C-A402-8F52DA182478}" type="sibTrans" cxnId="{B24E6E7A-BAEB-458E-8909-369784F18BEA}">
      <dgm:prSet/>
      <dgm:spPr/>
      <dgm:t>
        <a:bodyPr/>
        <a:lstStyle/>
        <a:p>
          <a:endParaRPr lang="ru-RU"/>
        </a:p>
      </dgm:t>
    </dgm:pt>
    <dgm:pt modelId="{A6AEE4E5-1E4D-4146-93E7-FE9E8CD29536}" type="pres">
      <dgm:prSet presAssocID="{349D6801-6917-46C0-9748-7D078847F455}" presName="linearFlow" presStyleCnt="0">
        <dgm:presLayoutVars>
          <dgm:dir/>
          <dgm:resizeHandles val="exact"/>
        </dgm:presLayoutVars>
      </dgm:prSet>
      <dgm:spPr/>
    </dgm:pt>
    <dgm:pt modelId="{60FD27FF-8F39-439E-A92D-C7F2546F5EB7}" type="pres">
      <dgm:prSet presAssocID="{64DA5928-9A9E-4CA3-BEFD-18C1A1296A1B}" presName="composite" presStyleCnt="0"/>
      <dgm:spPr/>
    </dgm:pt>
    <dgm:pt modelId="{F43F7BDA-4AD3-4CF2-9074-B3C5C69EFBCE}" type="pres">
      <dgm:prSet presAssocID="{64DA5928-9A9E-4CA3-BEFD-18C1A1296A1B}" presName="imgShp" presStyleLbl="fgImgPlace1" presStyleIdx="0" presStyleCnt="3"/>
      <dgm:spPr/>
    </dgm:pt>
    <dgm:pt modelId="{B4DB7B3D-37A7-4928-AAB4-FCF4578165B5}" type="pres">
      <dgm:prSet presAssocID="{64DA5928-9A9E-4CA3-BEFD-18C1A1296A1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39BC3-BDEA-447B-BED8-629A53A79936}" type="pres">
      <dgm:prSet presAssocID="{C3454B84-C49D-4291-B982-15450254961B}" presName="spacing" presStyleCnt="0"/>
      <dgm:spPr/>
    </dgm:pt>
    <dgm:pt modelId="{95A3B8B7-4712-43FE-A467-9A135ECD9D75}" type="pres">
      <dgm:prSet presAssocID="{07B579A6-18EA-4A11-A51A-996F0392AC7D}" presName="composite" presStyleCnt="0"/>
      <dgm:spPr/>
    </dgm:pt>
    <dgm:pt modelId="{52E9C5C7-3504-4050-8CF8-65BE3794EA28}" type="pres">
      <dgm:prSet presAssocID="{07B579A6-18EA-4A11-A51A-996F0392AC7D}" presName="imgShp" presStyleLbl="fgImgPlace1" presStyleIdx="1" presStyleCnt="3"/>
      <dgm:spPr/>
    </dgm:pt>
    <dgm:pt modelId="{0AC3D7A2-4ED3-40A8-A324-9C9E117CCDA7}" type="pres">
      <dgm:prSet presAssocID="{07B579A6-18EA-4A11-A51A-996F0392AC7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20AE0-874A-469B-B8D3-1918A8E4ED68}" type="pres">
      <dgm:prSet presAssocID="{90892150-E93A-4E46-9B70-5DCC935D306D}" presName="spacing" presStyleCnt="0"/>
      <dgm:spPr/>
    </dgm:pt>
    <dgm:pt modelId="{9A9C98AD-5429-4F24-A39C-5A978AD7D2EC}" type="pres">
      <dgm:prSet presAssocID="{57000E99-3BC9-4F39-A29B-88B581336B25}" presName="composite" presStyleCnt="0"/>
      <dgm:spPr/>
    </dgm:pt>
    <dgm:pt modelId="{0D751294-88CE-440F-A18D-FBF4F0606CDD}" type="pres">
      <dgm:prSet presAssocID="{57000E99-3BC9-4F39-A29B-88B581336B25}" presName="imgShp" presStyleLbl="fgImgPlace1" presStyleIdx="2" presStyleCnt="3"/>
      <dgm:spPr/>
    </dgm:pt>
    <dgm:pt modelId="{BCE30798-D76A-4093-88B0-C71557CB9D34}" type="pres">
      <dgm:prSet presAssocID="{57000E99-3BC9-4F39-A29B-88B581336B2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87862-CD58-41B3-BF7A-D16199E1FCD3}" type="presOf" srcId="{64DA5928-9A9E-4CA3-BEFD-18C1A1296A1B}" destId="{B4DB7B3D-37A7-4928-AAB4-FCF4578165B5}" srcOrd="0" destOrd="0" presId="urn:microsoft.com/office/officeart/2005/8/layout/vList3"/>
    <dgm:cxn modelId="{483E9E07-E921-404A-AF2E-0EDA6A29F8F2}" type="presOf" srcId="{349D6801-6917-46C0-9748-7D078847F455}" destId="{A6AEE4E5-1E4D-4146-93E7-FE9E8CD29536}" srcOrd="0" destOrd="0" presId="urn:microsoft.com/office/officeart/2005/8/layout/vList3"/>
    <dgm:cxn modelId="{B24E6E7A-BAEB-458E-8909-369784F18BEA}" srcId="{349D6801-6917-46C0-9748-7D078847F455}" destId="{57000E99-3BC9-4F39-A29B-88B581336B25}" srcOrd="2" destOrd="0" parTransId="{C2DB7282-CAE0-4AB0-896F-B1B0DA94490C}" sibTransId="{4ACA9886-77F5-497C-A402-8F52DA182478}"/>
    <dgm:cxn modelId="{3BCDC3C2-3BFE-4CFC-A3F3-0E0A1EE15D92}" type="presOf" srcId="{07B579A6-18EA-4A11-A51A-996F0392AC7D}" destId="{0AC3D7A2-4ED3-40A8-A324-9C9E117CCDA7}" srcOrd="0" destOrd="0" presId="urn:microsoft.com/office/officeart/2005/8/layout/vList3"/>
    <dgm:cxn modelId="{9D777DBA-779C-47B3-A3C2-822E363052E4}" type="presOf" srcId="{57000E99-3BC9-4F39-A29B-88B581336B25}" destId="{BCE30798-D76A-4093-88B0-C71557CB9D34}" srcOrd="0" destOrd="0" presId="urn:microsoft.com/office/officeart/2005/8/layout/vList3"/>
    <dgm:cxn modelId="{DB413986-72ED-4204-A919-04A00A133251}" srcId="{349D6801-6917-46C0-9748-7D078847F455}" destId="{64DA5928-9A9E-4CA3-BEFD-18C1A1296A1B}" srcOrd="0" destOrd="0" parTransId="{5545895B-6CB3-413F-B4E4-AEDEF977C094}" sibTransId="{C3454B84-C49D-4291-B982-15450254961B}"/>
    <dgm:cxn modelId="{5F58F795-D279-43FE-BE25-6987FD3CF848}" srcId="{349D6801-6917-46C0-9748-7D078847F455}" destId="{07B579A6-18EA-4A11-A51A-996F0392AC7D}" srcOrd="1" destOrd="0" parTransId="{CD24A2D8-8DEA-4D81-A4A3-3B281A4CC50F}" sibTransId="{90892150-E93A-4E46-9B70-5DCC935D306D}"/>
    <dgm:cxn modelId="{C7298007-AD29-490A-A2A7-967C7F37B4BA}" type="presParOf" srcId="{A6AEE4E5-1E4D-4146-93E7-FE9E8CD29536}" destId="{60FD27FF-8F39-439E-A92D-C7F2546F5EB7}" srcOrd="0" destOrd="0" presId="urn:microsoft.com/office/officeart/2005/8/layout/vList3"/>
    <dgm:cxn modelId="{A0B75ED2-CC83-4E4A-BC24-C1C09E81B15D}" type="presParOf" srcId="{60FD27FF-8F39-439E-A92D-C7F2546F5EB7}" destId="{F43F7BDA-4AD3-4CF2-9074-B3C5C69EFBCE}" srcOrd="0" destOrd="0" presId="urn:microsoft.com/office/officeart/2005/8/layout/vList3"/>
    <dgm:cxn modelId="{85AC7640-93DE-4607-868F-04B1722DA419}" type="presParOf" srcId="{60FD27FF-8F39-439E-A92D-C7F2546F5EB7}" destId="{B4DB7B3D-37A7-4928-AAB4-FCF4578165B5}" srcOrd="1" destOrd="0" presId="urn:microsoft.com/office/officeart/2005/8/layout/vList3"/>
    <dgm:cxn modelId="{06A23055-111E-4A06-A700-05E56B10A938}" type="presParOf" srcId="{A6AEE4E5-1E4D-4146-93E7-FE9E8CD29536}" destId="{87E39BC3-BDEA-447B-BED8-629A53A79936}" srcOrd="1" destOrd="0" presId="urn:microsoft.com/office/officeart/2005/8/layout/vList3"/>
    <dgm:cxn modelId="{0C94E3C0-B9E9-4CE5-8AFB-3E4F467875C6}" type="presParOf" srcId="{A6AEE4E5-1E4D-4146-93E7-FE9E8CD29536}" destId="{95A3B8B7-4712-43FE-A467-9A135ECD9D75}" srcOrd="2" destOrd="0" presId="urn:microsoft.com/office/officeart/2005/8/layout/vList3"/>
    <dgm:cxn modelId="{04B997C0-FFAC-4F5E-A147-142DA03992A2}" type="presParOf" srcId="{95A3B8B7-4712-43FE-A467-9A135ECD9D75}" destId="{52E9C5C7-3504-4050-8CF8-65BE3794EA28}" srcOrd="0" destOrd="0" presId="urn:microsoft.com/office/officeart/2005/8/layout/vList3"/>
    <dgm:cxn modelId="{4207A81F-37E0-40A5-9ECE-7A5611DADDF0}" type="presParOf" srcId="{95A3B8B7-4712-43FE-A467-9A135ECD9D75}" destId="{0AC3D7A2-4ED3-40A8-A324-9C9E117CCDA7}" srcOrd="1" destOrd="0" presId="urn:microsoft.com/office/officeart/2005/8/layout/vList3"/>
    <dgm:cxn modelId="{1134710E-840B-4048-81B1-82002A421F65}" type="presParOf" srcId="{A6AEE4E5-1E4D-4146-93E7-FE9E8CD29536}" destId="{B0A20AE0-874A-469B-B8D3-1918A8E4ED68}" srcOrd="3" destOrd="0" presId="urn:microsoft.com/office/officeart/2005/8/layout/vList3"/>
    <dgm:cxn modelId="{D558C3AC-4332-4531-B595-601FBA3936F6}" type="presParOf" srcId="{A6AEE4E5-1E4D-4146-93E7-FE9E8CD29536}" destId="{9A9C98AD-5429-4F24-A39C-5A978AD7D2EC}" srcOrd="4" destOrd="0" presId="urn:microsoft.com/office/officeart/2005/8/layout/vList3"/>
    <dgm:cxn modelId="{5CF708F0-AF28-481D-B51A-45C7C824826E}" type="presParOf" srcId="{9A9C98AD-5429-4F24-A39C-5A978AD7D2EC}" destId="{0D751294-88CE-440F-A18D-FBF4F0606CDD}" srcOrd="0" destOrd="0" presId="urn:microsoft.com/office/officeart/2005/8/layout/vList3"/>
    <dgm:cxn modelId="{438245DA-33A4-4CBC-BB34-832A26E470E2}" type="presParOf" srcId="{9A9C98AD-5429-4F24-A39C-5A978AD7D2EC}" destId="{BCE30798-D76A-4093-88B0-C71557CB9D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9D6801-6917-46C0-9748-7D078847F455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</dgm:pt>
    <dgm:pt modelId="{64DA5928-9A9E-4CA3-BEFD-18C1A1296A1B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b="1" dirty="0" smtClean="0"/>
            <a:t>Скептики, никого ни на что не настраивают</a:t>
          </a:r>
          <a:endParaRPr lang="ru-RU" sz="2400" b="1" dirty="0"/>
        </a:p>
      </dgm:t>
    </dgm:pt>
    <dgm:pt modelId="{5545895B-6CB3-413F-B4E4-AEDEF977C094}" type="parTrans" cxnId="{DB413986-72ED-4204-A919-04A00A133251}">
      <dgm:prSet/>
      <dgm:spPr/>
      <dgm:t>
        <a:bodyPr/>
        <a:lstStyle/>
        <a:p>
          <a:endParaRPr lang="ru-RU"/>
        </a:p>
      </dgm:t>
    </dgm:pt>
    <dgm:pt modelId="{C3454B84-C49D-4291-B982-15450254961B}" type="sibTrans" cxnId="{DB413986-72ED-4204-A919-04A00A133251}">
      <dgm:prSet/>
      <dgm:spPr/>
      <dgm:t>
        <a:bodyPr/>
        <a:lstStyle/>
        <a:p>
          <a:endParaRPr lang="ru-RU"/>
        </a:p>
      </dgm:t>
    </dgm:pt>
    <dgm:pt modelId="{07B579A6-18EA-4A11-A51A-996F0392AC7D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smtClean="0"/>
            <a:t>При встречах демонстрируют свою значимость и равнодушие</a:t>
          </a:r>
          <a:endParaRPr lang="ru-RU" sz="2400" dirty="0"/>
        </a:p>
      </dgm:t>
    </dgm:pt>
    <dgm:pt modelId="{CD24A2D8-8DEA-4D81-A4A3-3B281A4CC50F}" type="parTrans" cxnId="{5F58F795-D279-43FE-BE25-6987FD3CF848}">
      <dgm:prSet/>
      <dgm:spPr/>
      <dgm:t>
        <a:bodyPr/>
        <a:lstStyle/>
        <a:p>
          <a:endParaRPr lang="ru-RU"/>
        </a:p>
      </dgm:t>
    </dgm:pt>
    <dgm:pt modelId="{90892150-E93A-4E46-9B70-5DCC935D306D}" type="sibTrans" cxnId="{5F58F795-D279-43FE-BE25-6987FD3CF848}">
      <dgm:prSet/>
      <dgm:spPr/>
      <dgm:t>
        <a:bodyPr/>
        <a:lstStyle/>
        <a:p>
          <a:endParaRPr lang="ru-RU"/>
        </a:p>
      </dgm:t>
    </dgm:pt>
    <dgm:pt modelId="{57000E99-3BC9-4F39-A29B-88B581336B25}">
      <dgm:prSet phldrT="[Текст]" custT="1"/>
      <dgm:spPr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ru-RU" sz="2400" dirty="0" smtClean="0"/>
            <a:t>Именно на них можно проверить нововведение, идею, предложение, свою позицию</a:t>
          </a:r>
          <a:endParaRPr lang="ru-RU" sz="2400" dirty="0"/>
        </a:p>
      </dgm:t>
    </dgm:pt>
    <dgm:pt modelId="{C2DB7282-CAE0-4AB0-896F-B1B0DA94490C}" type="parTrans" cxnId="{B24E6E7A-BAEB-458E-8909-369784F18BEA}">
      <dgm:prSet/>
      <dgm:spPr/>
      <dgm:t>
        <a:bodyPr/>
        <a:lstStyle/>
        <a:p>
          <a:endParaRPr lang="ru-RU"/>
        </a:p>
      </dgm:t>
    </dgm:pt>
    <dgm:pt modelId="{4ACA9886-77F5-497C-A402-8F52DA182478}" type="sibTrans" cxnId="{B24E6E7A-BAEB-458E-8909-369784F18BEA}">
      <dgm:prSet/>
      <dgm:spPr/>
      <dgm:t>
        <a:bodyPr/>
        <a:lstStyle/>
        <a:p>
          <a:endParaRPr lang="ru-RU"/>
        </a:p>
      </dgm:t>
    </dgm:pt>
    <dgm:pt modelId="{A6AEE4E5-1E4D-4146-93E7-FE9E8CD29536}" type="pres">
      <dgm:prSet presAssocID="{349D6801-6917-46C0-9748-7D078847F455}" presName="linearFlow" presStyleCnt="0">
        <dgm:presLayoutVars>
          <dgm:dir/>
          <dgm:resizeHandles val="exact"/>
        </dgm:presLayoutVars>
      </dgm:prSet>
      <dgm:spPr/>
    </dgm:pt>
    <dgm:pt modelId="{60FD27FF-8F39-439E-A92D-C7F2546F5EB7}" type="pres">
      <dgm:prSet presAssocID="{64DA5928-9A9E-4CA3-BEFD-18C1A1296A1B}" presName="composite" presStyleCnt="0"/>
      <dgm:spPr/>
    </dgm:pt>
    <dgm:pt modelId="{F43F7BDA-4AD3-4CF2-9074-B3C5C69EFBCE}" type="pres">
      <dgm:prSet presAssocID="{64DA5928-9A9E-4CA3-BEFD-18C1A1296A1B}" presName="imgShp" presStyleLbl="fgImgPlace1" presStyleIdx="0" presStyleCnt="3"/>
      <dgm:spPr/>
    </dgm:pt>
    <dgm:pt modelId="{B4DB7B3D-37A7-4928-AAB4-FCF4578165B5}" type="pres">
      <dgm:prSet presAssocID="{64DA5928-9A9E-4CA3-BEFD-18C1A1296A1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39BC3-BDEA-447B-BED8-629A53A79936}" type="pres">
      <dgm:prSet presAssocID="{C3454B84-C49D-4291-B982-15450254961B}" presName="spacing" presStyleCnt="0"/>
      <dgm:spPr/>
    </dgm:pt>
    <dgm:pt modelId="{95A3B8B7-4712-43FE-A467-9A135ECD9D75}" type="pres">
      <dgm:prSet presAssocID="{07B579A6-18EA-4A11-A51A-996F0392AC7D}" presName="composite" presStyleCnt="0"/>
      <dgm:spPr/>
    </dgm:pt>
    <dgm:pt modelId="{52E9C5C7-3504-4050-8CF8-65BE3794EA28}" type="pres">
      <dgm:prSet presAssocID="{07B579A6-18EA-4A11-A51A-996F0392AC7D}" presName="imgShp" presStyleLbl="fgImgPlace1" presStyleIdx="1" presStyleCnt="3"/>
      <dgm:spPr/>
    </dgm:pt>
    <dgm:pt modelId="{0AC3D7A2-4ED3-40A8-A324-9C9E117CCDA7}" type="pres">
      <dgm:prSet presAssocID="{07B579A6-18EA-4A11-A51A-996F0392AC7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20AE0-874A-469B-B8D3-1918A8E4ED68}" type="pres">
      <dgm:prSet presAssocID="{90892150-E93A-4E46-9B70-5DCC935D306D}" presName="spacing" presStyleCnt="0"/>
      <dgm:spPr/>
    </dgm:pt>
    <dgm:pt modelId="{9A9C98AD-5429-4F24-A39C-5A978AD7D2EC}" type="pres">
      <dgm:prSet presAssocID="{57000E99-3BC9-4F39-A29B-88B581336B25}" presName="composite" presStyleCnt="0"/>
      <dgm:spPr/>
    </dgm:pt>
    <dgm:pt modelId="{0D751294-88CE-440F-A18D-FBF4F0606CDD}" type="pres">
      <dgm:prSet presAssocID="{57000E99-3BC9-4F39-A29B-88B581336B25}" presName="imgShp" presStyleLbl="fgImgPlace1" presStyleIdx="2" presStyleCnt="3"/>
      <dgm:spPr/>
    </dgm:pt>
    <dgm:pt modelId="{BCE30798-D76A-4093-88B0-C71557CB9D34}" type="pres">
      <dgm:prSet presAssocID="{57000E99-3BC9-4F39-A29B-88B581336B2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F2123-9D04-49EC-8379-361B437D4082}" type="presOf" srcId="{349D6801-6917-46C0-9748-7D078847F455}" destId="{A6AEE4E5-1E4D-4146-93E7-FE9E8CD29536}" srcOrd="0" destOrd="0" presId="urn:microsoft.com/office/officeart/2005/8/layout/vList3"/>
    <dgm:cxn modelId="{5F58F795-D279-43FE-BE25-6987FD3CF848}" srcId="{349D6801-6917-46C0-9748-7D078847F455}" destId="{07B579A6-18EA-4A11-A51A-996F0392AC7D}" srcOrd="1" destOrd="0" parTransId="{CD24A2D8-8DEA-4D81-A4A3-3B281A4CC50F}" sibTransId="{90892150-E93A-4E46-9B70-5DCC935D306D}"/>
    <dgm:cxn modelId="{8CDC351C-AD69-4345-968C-888E4B809E60}" type="presOf" srcId="{57000E99-3BC9-4F39-A29B-88B581336B25}" destId="{BCE30798-D76A-4093-88B0-C71557CB9D34}" srcOrd="0" destOrd="0" presId="urn:microsoft.com/office/officeart/2005/8/layout/vList3"/>
    <dgm:cxn modelId="{3ADFCF65-10F6-43C5-B40E-C72787337698}" type="presOf" srcId="{07B579A6-18EA-4A11-A51A-996F0392AC7D}" destId="{0AC3D7A2-4ED3-40A8-A324-9C9E117CCDA7}" srcOrd="0" destOrd="0" presId="urn:microsoft.com/office/officeart/2005/8/layout/vList3"/>
    <dgm:cxn modelId="{DB413986-72ED-4204-A919-04A00A133251}" srcId="{349D6801-6917-46C0-9748-7D078847F455}" destId="{64DA5928-9A9E-4CA3-BEFD-18C1A1296A1B}" srcOrd="0" destOrd="0" parTransId="{5545895B-6CB3-413F-B4E4-AEDEF977C094}" sibTransId="{C3454B84-C49D-4291-B982-15450254961B}"/>
    <dgm:cxn modelId="{B24E6E7A-BAEB-458E-8909-369784F18BEA}" srcId="{349D6801-6917-46C0-9748-7D078847F455}" destId="{57000E99-3BC9-4F39-A29B-88B581336B25}" srcOrd="2" destOrd="0" parTransId="{C2DB7282-CAE0-4AB0-896F-B1B0DA94490C}" sibTransId="{4ACA9886-77F5-497C-A402-8F52DA182478}"/>
    <dgm:cxn modelId="{36016670-710A-4347-8C38-72C1F811B91E}" type="presOf" srcId="{64DA5928-9A9E-4CA3-BEFD-18C1A1296A1B}" destId="{B4DB7B3D-37A7-4928-AAB4-FCF4578165B5}" srcOrd="0" destOrd="0" presId="urn:microsoft.com/office/officeart/2005/8/layout/vList3"/>
    <dgm:cxn modelId="{6C11977B-0D5C-44AD-9BDF-33956E04633B}" type="presParOf" srcId="{A6AEE4E5-1E4D-4146-93E7-FE9E8CD29536}" destId="{60FD27FF-8F39-439E-A92D-C7F2546F5EB7}" srcOrd="0" destOrd="0" presId="urn:microsoft.com/office/officeart/2005/8/layout/vList3"/>
    <dgm:cxn modelId="{BA9B06C8-BFC3-47B4-A385-15E4C5A2BF18}" type="presParOf" srcId="{60FD27FF-8F39-439E-A92D-C7F2546F5EB7}" destId="{F43F7BDA-4AD3-4CF2-9074-B3C5C69EFBCE}" srcOrd="0" destOrd="0" presId="urn:microsoft.com/office/officeart/2005/8/layout/vList3"/>
    <dgm:cxn modelId="{39D8EFB1-9679-41DF-B9A7-33F95F9D7AAB}" type="presParOf" srcId="{60FD27FF-8F39-439E-A92D-C7F2546F5EB7}" destId="{B4DB7B3D-37A7-4928-AAB4-FCF4578165B5}" srcOrd="1" destOrd="0" presId="urn:microsoft.com/office/officeart/2005/8/layout/vList3"/>
    <dgm:cxn modelId="{6A475159-EB6D-470A-9F14-BDB5F21259DD}" type="presParOf" srcId="{A6AEE4E5-1E4D-4146-93E7-FE9E8CD29536}" destId="{87E39BC3-BDEA-447B-BED8-629A53A79936}" srcOrd="1" destOrd="0" presId="urn:microsoft.com/office/officeart/2005/8/layout/vList3"/>
    <dgm:cxn modelId="{46BA95AF-D957-41A5-9444-09FB0DCDB61D}" type="presParOf" srcId="{A6AEE4E5-1E4D-4146-93E7-FE9E8CD29536}" destId="{95A3B8B7-4712-43FE-A467-9A135ECD9D75}" srcOrd="2" destOrd="0" presId="urn:microsoft.com/office/officeart/2005/8/layout/vList3"/>
    <dgm:cxn modelId="{6620A99C-2B6C-4778-904D-921BA36233B0}" type="presParOf" srcId="{95A3B8B7-4712-43FE-A467-9A135ECD9D75}" destId="{52E9C5C7-3504-4050-8CF8-65BE3794EA28}" srcOrd="0" destOrd="0" presId="urn:microsoft.com/office/officeart/2005/8/layout/vList3"/>
    <dgm:cxn modelId="{0DE80E5C-7A09-4563-9A52-283779150C70}" type="presParOf" srcId="{95A3B8B7-4712-43FE-A467-9A135ECD9D75}" destId="{0AC3D7A2-4ED3-40A8-A324-9C9E117CCDA7}" srcOrd="1" destOrd="0" presId="urn:microsoft.com/office/officeart/2005/8/layout/vList3"/>
    <dgm:cxn modelId="{645E2F35-CE9A-46F3-BC96-4365336001B4}" type="presParOf" srcId="{A6AEE4E5-1E4D-4146-93E7-FE9E8CD29536}" destId="{B0A20AE0-874A-469B-B8D3-1918A8E4ED68}" srcOrd="3" destOrd="0" presId="urn:microsoft.com/office/officeart/2005/8/layout/vList3"/>
    <dgm:cxn modelId="{7373C18A-D062-4594-B235-EB31C563246E}" type="presParOf" srcId="{A6AEE4E5-1E4D-4146-93E7-FE9E8CD29536}" destId="{9A9C98AD-5429-4F24-A39C-5A978AD7D2EC}" srcOrd="4" destOrd="0" presId="urn:microsoft.com/office/officeart/2005/8/layout/vList3"/>
    <dgm:cxn modelId="{9052AC53-C4E6-4201-8AD9-D2847FF7D70E}" type="presParOf" srcId="{9A9C98AD-5429-4F24-A39C-5A978AD7D2EC}" destId="{0D751294-88CE-440F-A18D-FBF4F0606CDD}" srcOrd="0" destOrd="0" presId="urn:microsoft.com/office/officeart/2005/8/layout/vList3"/>
    <dgm:cxn modelId="{A16F3EDB-A7C5-4126-8FB6-EEC28AADCB2C}" type="presParOf" srcId="{9A9C98AD-5429-4F24-A39C-5A978AD7D2EC}" destId="{BCE30798-D76A-4093-88B0-C71557CB9D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6DF7C-6FB6-4299-A223-6B8A73B6825E}">
      <dsp:nvSpPr>
        <dsp:cNvPr id="0" name=""/>
        <dsp:cNvSpPr/>
      </dsp:nvSpPr>
      <dsp:spPr>
        <a:xfrm>
          <a:off x="992" y="48209"/>
          <a:ext cx="3870711" cy="2322427"/>
        </a:xfrm>
        <a:prstGeom prst="rect">
          <a:avLst/>
        </a:prstGeom>
        <a:gradFill rotWithShape="0">
          <a:gsLst>
            <a:gs pos="0">
              <a:srgbClr val="18420E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манипуляторы</a:t>
          </a:r>
          <a:endParaRPr lang="ru-RU" sz="3600" kern="1200" dirty="0"/>
        </a:p>
      </dsp:txBody>
      <dsp:txXfrm>
        <a:off x="992" y="48209"/>
        <a:ext cx="3870711" cy="2322427"/>
      </dsp:txXfrm>
    </dsp:sp>
    <dsp:sp modelId="{A6E5BA01-EA9F-46E5-8D94-980E925EF505}">
      <dsp:nvSpPr>
        <dsp:cNvPr id="0" name=""/>
        <dsp:cNvSpPr/>
      </dsp:nvSpPr>
      <dsp:spPr>
        <a:xfrm>
          <a:off x="4258775" y="48209"/>
          <a:ext cx="3870711" cy="2322427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позитивно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ориентированные</a:t>
          </a:r>
          <a:endParaRPr lang="ru-RU" sz="3600" kern="1200" dirty="0"/>
        </a:p>
      </dsp:txBody>
      <dsp:txXfrm>
        <a:off x="4258775" y="48209"/>
        <a:ext cx="3870711" cy="2322427"/>
      </dsp:txXfrm>
    </dsp:sp>
    <dsp:sp modelId="{911993E1-687E-42EC-8B8E-69538F76BD11}">
      <dsp:nvSpPr>
        <dsp:cNvPr id="0" name=""/>
        <dsp:cNvSpPr/>
      </dsp:nvSpPr>
      <dsp:spPr>
        <a:xfrm>
          <a:off x="992" y="2757707"/>
          <a:ext cx="3870711" cy="2322427"/>
        </a:xfrm>
        <a:prstGeom prst="rect">
          <a:avLst/>
        </a:prstGeom>
        <a:gradFill rotWithShape="0">
          <a:gsLst>
            <a:gs pos="0">
              <a:srgbClr val="FF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творческие</a:t>
          </a:r>
          <a:endParaRPr lang="ru-RU" sz="3600" kern="1200" dirty="0"/>
        </a:p>
      </dsp:txBody>
      <dsp:txXfrm>
        <a:off x="992" y="2757707"/>
        <a:ext cx="3870711" cy="2322427"/>
      </dsp:txXfrm>
    </dsp:sp>
    <dsp:sp modelId="{8F4D72FE-29C6-4455-8C0D-2275657B1F7B}">
      <dsp:nvSpPr>
        <dsp:cNvPr id="0" name=""/>
        <dsp:cNvSpPr/>
      </dsp:nvSpPr>
      <dsp:spPr>
        <a:xfrm>
          <a:off x="4258775" y="2757707"/>
          <a:ext cx="3870711" cy="2322427"/>
        </a:xfrm>
        <a:prstGeom prst="rect">
          <a:avLst/>
        </a:prstGeom>
        <a:gradFill rotWithShape="0">
          <a:gsLst>
            <a:gs pos="0">
              <a:srgbClr val="18420E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равнодушные</a:t>
          </a:r>
          <a:endParaRPr lang="ru-RU" sz="3600" kern="1200" dirty="0"/>
        </a:p>
      </dsp:txBody>
      <dsp:txXfrm>
        <a:off x="4258775" y="2757707"/>
        <a:ext cx="3870711" cy="2322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B7B3D-37A7-4928-AAB4-FCF4578165B5}">
      <dsp:nvSpPr>
        <dsp:cNvPr id="0" name=""/>
        <dsp:cNvSpPr/>
      </dsp:nvSpPr>
      <dsp:spPr>
        <a:xfrm rot="10800000">
          <a:off x="1819471" y="749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Стремятся к взаимодействию, объективной оценке, готовы выслушать различные точки зрения</a:t>
          </a:r>
          <a:endParaRPr lang="ru-RU" sz="2400" b="1" kern="1200" dirty="0"/>
        </a:p>
      </dsp:txBody>
      <dsp:txXfrm rot="10800000">
        <a:off x="2185636" y="749"/>
        <a:ext cx="5403678" cy="1464660"/>
      </dsp:txXfrm>
    </dsp:sp>
    <dsp:sp modelId="{F43F7BDA-4AD3-4CF2-9074-B3C5C69EFBCE}">
      <dsp:nvSpPr>
        <dsp:cNvPr id="0" name=""/>
        <dsp:cNvSpPr/>
      </dsp:nvSpPr>
      <dsp:spPr>
        <a:xfrm>
          <a:off x="1087141" y="749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3D7A2-4ED3-40A8-A324-9C9E117CCDA7}">
      <dsp:nvSpPr>
        <dsp:cNvPr id="0" name=""/>
        <dsp:cNvSpPr/>
      </dsp:nvSpPr>
      <dsp:spPr>
        <a:xfrm rot="10800000">
          <a:off x="1819471" y="1902621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Гибко перестраиваются.  Сочетают  энтузиазм и  трезвый </a:t>
          </a:r>
          <a:r>
            <a:rPr lang="ru-RU" sz="2400" kern="1200" dirty="0" err="1" smtClean="0"/>
            <a:t>скептис</a:t>
          </a:r>
          <a:r>
            <a:rPr lang="ru-RU" sz="2400" kern="1200" dirty="0" smtClean="0"/>
            <a:t>, доброту и долю эгоизма</a:t>
          </a:r>
          <a:endParaRPr lang="ru-RU" sz="2400" kern="1200" dirty="0"/>
        </a:p>
      </dsp:txBody>
      <dsp:txXfrm rot="10800000">
        <a:off x="2185636" y="1902621"/>
        <a:ext cx="5403678" cy="1464660"/>
      </dsp:txXfrm>
    </dsp:sp>
    <dsp:sp modelId="{52E9C5C7-3504-4050-8CF8-65BE3794EA28}">
      <dsp:nvSpPr>
        <dsp:cNvPr id="0" name=""/>
        <dsp:cNvSpPr/>
      </dsp:nvSpPr>
      <dsp:spPr>
        <a:xfrm>
          <a:off x="1087141" y="1902621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30798-D76A-4093-88B0-C71557CB9D34}">
      <dsp:nvSpPr>
        <dsp:cNvPr id="0" name=""/>
        <dsp:cNvSpPr/>
      </dsp:nvSpPr>
      <dsp:spPr>
        <a:xfrm rot="10800000">
          <a:off x="1819471" y="3804494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Возможно, они иногда проявляют вспыльчивость, тревожность, но они умеют слушать и слышать.  Общение с ними всегда приятное</a:t>
          </a:r>
          <a:endParaRPr lang="ru-RU" sz="2400" kern="1200" dirty="0"/>
        </a:p>
      </dsp:txBody>
      <dsp:txXfrm rot="10800000">
        <a:off x="2185636" y="3804494"/>
        <a:ext cx="5403678" cy="1464660"/>
      </dsp:txXfrm>
    </dsp:sp>
    <dsp:sp modelId="{0D751294-88CE-440F-A18D-FBF4F0606CDD}">
      <dsp:nvSpPr>
        <dsp:cNvPr id="0" name=""/>
        <dsp:cNvSpPr/>
      </dsp:nvSpPr>
      <dsp:spPr>
        <a:xfrm>
          <a:off x="1087141" y="3804494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B7B3D-37A7-4928-AAB4-FCF4578165B5}">
      <dsp:nvSpPr>
        <dsp:cNvPr id="0" name=""/>
        <dsp:cNvSpPr/>
      </dsp:nvSpPr>
      <dsp:spPr>
        <a:xfrm rot="10800000">
          <a:off x="1819471" y="749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Стремятся управлять окружающими с помощью изучения сильных и слабых сторон</a:t>
          </a:r>
          <a:endParaRPr lang="ru-RU" sz="2400" b="1" kern="1200" dirty="0"/>
        </a:p>
      </dsp:txBody>
      <dsp:txXfrm rot="10800000">
        <a:off x="2185636" y="749"/>
        <a:ext cx="5403678" cy="1464660"/>
      </dsp:txXfrm>
    </dsp:sp>
    <dsp:sp modelId="{F43F7BDA-4AD3-4CF2-9074-B3C5C69EFBCE}">
      <dsp:nvSpPr>
        <dsp:cNvPr id="0" name=""/>
        <dsp:cNvSpPr/>
      </dsp:nvSpPr>
      <dsp:spPr>
        <a:xfrm>
          <a:off x="1087141" y="749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3D7A2-4ED3-40A8-A324-9C9E117CCDA7}">
      <dsp:nvSpPr>
        <dsp:cNvPr id="0" name=""/>
        <dsp:cNvSpPr/>
      </dsp:nvSpPr>
      <dsp:spPr>
        <a:xfrm rot="10800000">
          <a:off x="1819471" y="1902621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Если не может добиться своего, испытывает дискомфорт, чувство неполноценности</a:t>
          </a:r>
          <a:endParaRPr lang="ru-RU" sz="2400" kern="1200" dirty="0"/>
        </a:p>
      </dsp:txBody>
      <dsp:txXfrm rot="10800000">
        <a:off x="2185636" y="1902621"/>
        <a:ext cx="5403678" cy="1464660"/>
      </dsp:txXfrm>
    </dsp:sp>
    <dsp:sp modelId="{52E9C5C7-3504-4050-8CF8-65BE3794EA28}">
      <dsp:nvSpPr>
        <dsp:cNvPr id="0" name=""/>
        <dsp:cNvSpPr/>
      </dsp:nvSpPr>
      <dsp:spPr>
        <a:xfrm>
          <a:off x="1087141" y="1902621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30798-D76A-4093-88B0-C71557CB9D34}">
      <dsp:nvSpPr>
        <dsp:cNvPr id="0" name=""/>
        <dsp:cNvSpPr/>
      </dsp:nvSpPr>
      <dsp:spPr>
        <a:xfrm rot="10800000">
          <a:off x="1819471" y="3804494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Давлеют</a:t>
          </a:r>
          <a:r>
            <a:rPr lang="ru-RU" sz="2400" kern="1200" dirty="0" smtClean="0"/>
            <a:t> своим положением, деньгами, подарками. Вносит «смуту» в родительский </a:t>
          </a:r>
          <a:r>
            <a:rPr lang="ru-RU" sz="2400" kern="1200" dirty="0" err="1" smtClean="0"/>
            <a:t>коллетив</a:t>
          </a:r>
          <a:endParaRPr lang="ru-RU" sz="2400" kern="1200" dirty="0"/>
        </a:p>
      </dsp:txBody>
      <dsp:txXfrm rot="10800000">
        <a:off x="2185636" y="3804494"/>
        <a:ext cx="5403678" cy="1464660"/>
      </dsp:txXfrm>
    </dsp:sp>
    <dsp:sp modelId="{0D751294-88CE-440F-A18D-FBF4F0606CDD}">
      <dsp:nvSpPr>
        <dsp:cNvPr id="0" name=""/>
        <dsp:cNvSpPr/>
      </dsp:nvSpPr>
      <dsp:spPr>
        <a:xfrm>
          <a:off x="1087141" y="3804494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B7B3D-37A7-4928-AAB4-FCF4578165B5}">
      <dsp:nvSpPr>
        <dsp:cNvPr id="0" name=""/>
        <dsp:cNvSpPr/>
      </dsp:nvSpPr>
      <dsp:spPr>
        <a:xfrm rot="10800000">
          <a:off x="1819471" y="749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Склонны к игре, действиям не по правилам</a:t>
          </a:r>
          <a:endParaRPr lang="ru-RU" sz="2400" b="1" kern="1200" dirty="0"/>
        </a:p>
      </dsp:txBody>
      <dsp:txXfrm rot="10800000">
        <a:off x="2185636" y="749"/>
        <a:ext cx="5403678" cy="1464660"/>
      </dsp:txXfrm>
    </dsp:sp>
    <dsp:sp modelId="{F43F7BDA-4AD3-4CF2-9074-B3C5C69EFBCE}">
      <dsp:nvSpPr>
        <dsp:cNvPr id="0" name=""/>
        <dsp:cNvSpPr/>
      </dsp:nvSpPr>
      <dsp:spPr>
        <a:xfrm>
          <a:off x="1087141" y="749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3D7A2-4ED3-40A8-A324-9C9E117CCDA7}">
      <dsp:nvSpPr>
        <dsp:cNvPr id="0" name=""/>
        <dsp:cNvSpPr/>
      </dsp:nvSpPr>
      <dsp:spPr>
        <a:xfrm rot="10800000">
          <a:off x="1819471" y="1902621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Они спонтанны, независимы в суждениях, стремятся действовать, не только рассуждать</a:t>
          </a:r>
          <a:endParaRPr lang="ru-RU" sz="2400" kern="1200" dirty="0"/>
        </a:p>
      </dsp:txBody>
      <dsp:txXfrm rot="10800000">
        <a:off x="2185636" y="1902621"/>
        <a:ext cx="5403678" cy="1464660"/>
      </dsp:txXfrm>
    </dsp:sp>
    <dsp:sp modelId="{52E9C5C7-3504-4050-8CF8-65BE3794EA28}">
      <dsp:nvSpPr>
        <dsp:cNvPr id="0" name=""/>
        <dsp:cNvSpPr/>
      </dsp:nvSpPr>
      <dsp:spPr>
        <a:xfrm>
          <a:off x="1087141" y="1902621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30798-D76A-4093-88B0-C71557CB9D34}">
      <dsp:nvSpPr>
        <dsp:cNvPr id="0" name=""/>
        <dsp:cNvSpPr/>
      </dsp:nvSpPr>
      <dsp:spPr>
        <a:xfrm rot="10800000">
          <a:off x="1819471" y="3804494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Всё обыденное и посредственное их раздражает, вызывает недовольство</a:t>
          </a:r>
          <a:endParaRPr lang="ru-RU" sz="2400" kern="1200" dirty="0"/>
        </a:p>
      </dsp:txBody>
      <dsp:txXfrm rot="10800000">
        <a:off x="2185636" y="3804494"/>
        <a:ext cx="5403678" cy="1464660"/>
      </dsp:txXfrm>
    </dsp:sp>
    <dsp:sp modelId="{0D751294-88CE-440F-A18D-FBF4F0606CDD}">
      <dsp:nvSpPr>
        <dsp:cNvPr id="0" name=""/>
        <dsp:cNvSpPr/>
      </dsp:nvSpPr>
      <dsp:spPr>
        <a:xfrm>
          <a:off x="1087141" y="3804494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B7B3D-37A7-4928-AAB4-FCF4578165B5}">
      <dsp:nvSpPr>
        <dsp:cNvPr id="0" name=""/>
        <dsp:cNvSpPr/>
      </dsp:nvSpPr>
      <dsp:spPr>
        <a:xfrm rot="10800000">
          <a:off x="1819471" y="749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Скептики, никого ни на что не настраивают</a:t>
          </a:r>
          <a:endParaRPr lang="ru-RU" sz="2400" b="1" kern="1200" dirty="0"/>
        </a:p>
      </dsp:txBody>
      <dsp:txXfrm rot="10800000">
        <a:off x="2185636" y="749"/>
        <a:ext cx="5403678" cy="1464660"/>
      </dsp:txXfrm>
    </dsp:sp>
    <dsp:sp modelId="{F43F7BDA-4AD3-4CF2-9074-B3C5C69EFBCE}">
      <dsp:nvSpPr>
        <dsp:cNvPr id="0" name=""/>
        <dsp:cNvSpPr/>
      </dsp:nvSpPr>
      <dsp:spPr>
        <a:xfrm>
          <a:off x="1087141" y="749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3D7A2-4ED3-40A8-A324-9C9E117CCDA7}">
      <dsp:nvSpPr>
        <dsp:cNvPr id="0" name=""/>
        <dsp:cNvSpPr/>
      </dsp:nvSpPr>
      <dsp:spPr>
        <a:xfrm rot="10800000">
          <a:off x="1819471" y="1902621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 встречах демонстрируют свою значимость и равнодушие</a:t>
          </a:r>
          <a:endParaRPr lang="ru-RU" sz="2400" kern="1200" dirty="0"/>
        </a:p>
      </dsp:txBody>
      <dsp:txXfrm rot="10800000">
        <a:off x="2185636" y="1902621"/>
        <a:ext cx="5403678" cy="1464660"/>
      </dsp:txXfrm>
    </dsp:sp>
    <dsp:sp modelId="{52E9C5C7-3504-4050-8CF8-65BE3794EA28}">
      <dsp:nvSpPr>
        <dsp:cNvPr id="0" name=""/>
        <dsp:cNvSpPr/>
      </dsp:nvSpPr>
      <dsp:spPr>
        <a:xfrm>
          <a:off x="1087141" y="1902621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30798-D76A-4093-88B0-C71557CB9D34}">
      <dsp:nvSpPr>
        <dsp:cNvPr id="0" name=""/>
        <dsp:cNvSpPr/>
      </dsp:nvSpPr>
      <dsp:spPr>
        <a:xfrm rot="10800000">
          <a:off x="1819471" y="3804494"/>
          <a:ext cx="5769843" cy="1464660"/>
        </a:xfrm>
        <a:prstGeom prst="homePlate">
          <a:avLst/>
        </a:prstGeom>
        <a:gradFill rotWithShape="0">
          <a:gsLst>
            <a:gs pos="0">
              <a:srgbClr val="C000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875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Именно на них можно проверить нововведение, идею, предложение, свою позицию</a:t>
          </a:r>
          <a:endParaRPr lang="ru-RU" sz="2400" kern="1200" dirty="0"/>
        </a:p>
      </dsp:txBody>
      <dsp:txXfrm rot="10800000">
        <a:off x="2185636" y="3804494"/>
        <a:ext cx="5403678" cy="1464660"/>
      </dsp:txXfrm>
    </dsp:sp>
    <dsp:sp modelId="{0D751294-88CE-440F-A18D-FBF4F0606CDD}">
      <dsp:nvSpPr>
        <dsp:cNvPr id="0" name=""/>
        <dsp:cNvSpPr/>
      </dsp:nvSpPr>
      <dsp:spPr>
        <a:xfrm>
          <a:off x="1087141" y="3804494"/>
          <a:ext cx="1464660" cy="1464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E2B7A-ADD9-4133-AF74-97938EC8214B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3A20-FA12-4F90-BEEC-EA90420E4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2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D9671-495F-41A0-B199-B243A268591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Л»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Л»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Л»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Л»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Л»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33A20-FA12-4F90-BEEC-EA90420E4C1F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9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48F1-4824-4DE7-8489-DAC52452D65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0EF7-AEBD-4A8E-8732-D8345F4E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invGray">
          <a:xfrm>
            <a:off x="723900" y="1124744"/>
            <a:ext cx="784860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«Формы взаимодействия с родителями в учебной и внеурочной деятельности»</a:t>
            </a:r>
            <a:endParaRPr lang="ru-RU" sz="4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260648"/>
            <a:ext cx="803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err="1" smtClean="0"/>
              <a:t>Красноселькупская</a:t>
            </a:r>
            <a:r>
              <a:rPr lang="ru-RU" dirty="0" smtClean="0"/>
              <a:t> средняя общеобразовательная школа «Радуга»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5157192"/>
            <a:ext cx="403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учитель начальных классов</a:t>
            </a:r>
          </a:p>
          <a:p>
            <a:r>
              <a:rPr lang="ru-RU" dirty="0" smtClean="0"/>
              <a:t>Карташова Ольга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</a:t>
            </a:r>
            <a:r>
              <a:rPr lang="ru-RU" sz="4000" dirty="0" smtClean="0"/>
              <a:t>родителями-манипуляторами: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899592" y="1822654"/>
            <a:ext cx="7859216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dirty="0" smtClean="0">
                    <a:solidFill>
                      <a:srgbClr val="F8F8F8"/>
                    </a:solidFill>
                  </a:rPr>
                  <a:t>Круглый </a:t>
                </a:r>
                <a:r>
                  <a:rPr lang="ru-RU" dirty="0">
                    <a:solidFill>
                      <a:srgbClr val="F8F8F8"/>
                    </a:solidFill>
                  </a:rPr>
                  <a:t>стол, </a:t>
                </a:r>
                <a:r>
                  <a:rPr lang="ru-RU" dirty="0" smtClean="0">
                    <a:solidFill>
                      <a:srgbClr val="F8F8F8"/>
                    </a:solidFill>
                  </a:rPr>
                  <a:t>соревнования</a:t>
                </a:r>
                <a:r>
                  <a:rPr lang="ru-RU" dirty="0">
                    <a:solidFill>
                      <a:srgbClr val="F8F8F8"/>
                    </a:solidFill>
                  </a:rPr>
                  <a:t>, лектории 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Поздравления с праздниками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Акцентирование внимания на успех ребёнка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Привлечение равнодушных через КТД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Совместное проведение праздников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Улыбающееся лицо 24">
            <a:hlinkClick r:id="rId4" action="ppaction://hlinksldjump"/>
          </p:cNvPr>
          <p:cNvSpPr/>
          <p:nvPr/>
        </p:nvSpPr>
        <p:spPr>
          <a:xfrm>
            <a:off x="329952" y="5301208"/>
            <a:ext cx="864096" cy="792088"/>
          </a:xfrm>
          <a:prstGeom prst="smileyFace">
            <a:avLst/>
          </a:prstGeom>
          <a:solidFill>
            <a:srgbClr val="1842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64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 smtClean="0">
                <a:solidFill>
                  <a:prstClr val="black"/>
                </a:solidFill>
              </a:rPr>
              <a:t>Творческие:</a:t>
            </a:r>
            <a:endParaRPr lang="en-US" sz="4000" dirty="0" smtClean="0">
              <a:solidFill>
                <a:srgbClr val="4F81BD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77104928"/>
              </p:ext>
            </p:extLst>
          </p:nvPr>
        </p:nvGraphicFramePr>
        <p:xfrm>
          <a:off x="467544" y="1255440"/>
          <a:ext cx="8676456" cy="526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19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</a:t>
            </a:r>
            <a:r>
              <a:rPr lang="ru-RU" sz="4000" dirty="0" smtClean="0"/>
              <a:t>родителями-творческими: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899592" y="1822654"/>
            <a:ext cx="7859216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dirty="0" smtClean="0">
                    <a:solidFill>
                      <a:srgbClr val="F8F8F8"/>
                    </a:solidFill>
                  </a:rPr>
                  <a:t>Организация кружковой работы 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Все нетрадиционные формы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Выступление с положительным опытом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Организация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КТД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Совместное проведение праздников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Улыбающееся лицо 24">
            <a:hlinkClick r:id="rId4" action="ppaction://hlinksldjump"/>
          </p:cNvPr>
          <p:cNvSpPr/>
          <p:nvPr/>
        </p:nvSpPr>
        <p:spPr>
          <a:xfrm>
            <a:off x="329952" y="5301208"/>
            <a:ext cx="864096" cy="792088"/>
          </a:xfrm>
          <a:prstGeom prst="smileyFace">
            <a:avLst/>
          </a:prstGeom>
          <a:solidFill>
            <a:srgbClr val="1842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64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 smtClean="0">
                <a:solidFill>
                  <a:prstClr val="black"/>
                </a:solidFill>
              </a:rPr>
              <a:t>Равнодушные:</a:t>
            </a:r>
            <a:endParaRPr lang="en-US" sz="4000" dirty="0" smtClean="0">
              <a:solidFill>
                <a:srgbClr val="4F81BD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04873302"/>
              </p:ext>
            </p:extLst>
          </p:nvPr>
        </p:nvGraphicFramePr>
        <p:xfrm>
          <a:off x="467544" y="1255440"/>
          <a:ext cx="8676456" cy="526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44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</a:t>
            </a:r>
            <a:r>
              <a:rPr lang="ru-RU" sz="4000" dirty="0" smtClean="0"/>
              <a:t>родителями-равнодушными: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899592" y="1822654"/>
            <a:ext cx="7859216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dirty="0" smtClean="0">
                    <a:solidFill>
                      <a:srgbClr val="F8F8F8"/>
                    </a:solidFill>
                  </a:rPr>
                  <a:t>Индивидуальные встречи 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Посещение на дому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Поздравление с праздниками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400" b="1" dirty="0" smtClean="0">
                    <a:solidFill>
                      <a:srgbClr val="F8F8F8"/>
                    </a:solidFill>
                  </a:rPr>
                  <a:t>Акцентирование внимания на успех ребёнка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Совместное проведение праздников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7086600" cy="13509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Формы работы с родителями</a:t>
            </a:r>
            <a:endParaRPr lang="en-US" sz="4000" dirty="0" smtClean="0"/>
          </a:p>
        </p:txBody>
      </p:sp>
      <p:pic>
        <p:nvPicPr>
          <p:cNvPr id="20483" name="Picture 3" descr="RY_circl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2124075"/>
            <a:ext cx="2024062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LB_circl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800" y="2106613"/>
            <a:ext cx="21463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O_chevron001"/>
          <p:cNvPicPr>
            <a:picLocks noChangeAspect="1" noChangeArrowheads="1"/>
          </p:cNvPicPr>
          <p:nvPr/>
        </p:nvPicPr>
        <p:blipFill>
          <a:blip r:embed="rId6" cstate="print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3005138" y="2860675"/>
            <a:ext cx="5175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O_chevron001"/>
          <p:cNvPicPr>
            <a:picLocks noChangeAspect="1" noChangeArrowheads="1"/>
          </p:cNvPicPr>
          <p:nvPr/>
        </p:nvPicPr>
        <p:blipFill>
          <a:blip r:embed="rId6" cstate="print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5783263" y="2782888"/>
            <a:ext cx="5175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YG_circle00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2133600"/>
            <a:ext cx="2182813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gray">
          <a:xfrm>
            <a:off x="1063625" y="2886075"/>
            <a:ext cx="16033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 err="1" smtClean="0"/>
              <a:t>Индиви</a:t>
            </a:r>
            <a:r>
              <a:rPr lang="ru-RU" b="1" dirty="0" smtClean="0"/>
              <a:t>-</a:t>
            </a:r>
          </a:p>
          <a:p>
            <a:pPr algn="ctr" eaLnBrk="0" hangingPunct="0"/>
            <a:r>
              <a:rPr lang="ru-RU" b="1" dirty="0" smtClean="0"/>
              <a:t>дуальные </a:t>
            </a:r>
            <a:endParaRPr lang="en-US" b="1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gray">
          <a:xfrm>
            <a:off x="3821113" y="2914650"/>
            <a:ext cx="16144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/>
              <a:t>Групповые</a:t>
            </a:r>
            <a:endParaRPr lang="en-US" b="1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gray">
          <a:xfrm>
            <a:off x="6556375" y="2876550"/>
            <a:ext cx="1603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/>
              <a:t>Массовые</a:t>
            </a:r>
            <a:endParaRPr lang="en-US" b="1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black">
          <a:xfrm>
            <a:off x="228600" y="4343400"/>
            <a:ext cx="8458200" cy="1966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17663" indent="-1617663" algn="l" eaLnBrk="0" hangingPunct="0">
              <a:lnSpc>
                <a:spcPct val="110000"/>
              </a:lnSpc>
            </a:pPr>
            <a:r>
              <a:rPr lang="ru-RU" sz="2400" b="1" u="sng">
                <a:solidFill>
                  <a:schemeClr val="tx2"/>
                </a:solidFill>
                <a:latin typeface="Calibri" pitchFamily="34" charset="0"/>
              </a:rPr>
              <a:t>Индивидуальные</a:t>
            </a:r>
            <a:r>
              <a:rPr lang="ru-RU" sz="2000" u="sng">
                <a:solidFill>
                  <a:schemeClr val="tx2"/>
                </a:solidFill>
                <a:latin typeface="Calibri" pitchFamily="34" charset="0"/>
              </a:rPr>
              <a:t>: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посещение семьи, консультации.</a:t>
            </a:r>
          </a:p>
          <a:p>
            <a:pPr marL="1617663" indent="-1617663" algn="l" eaLnBrk="0" hangingPunct="0">
              <a:lnSpc>
                <a:spcPct val="110000"/>
              </a:lnSpc>
            </a:pPr>
            <a:r>
              <a:rPr lang="ru-RU" sz="2400" b="1" u="sng">
                <a:solidFill>
                  <a:schemeClr val="tx2"/>
                </a:solidFill>
                <a:latin typeface="Calibri" pitchFamily="34" charset="0"/>
              </a:rPr>
              <a:t>Групповые: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родительский комитет, совет класса, консультация, беседа…</a:t>
            </a:r>
          </a:p>
          <a:p>
            <a:pPr marL="1617663" indent="-1617663" algn="l" eaLnBrk="0" hangingPunct="0">
              <a:lnSpc>
                <a:spcPct val="110000"/>
              </a:lnSpc>
            </a:pP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400" b="1" u="sng">
                <a:solidFill>
                  <a:schemeClr val="tx2"/>
                </a:solidFill>
                <a:latin typeface="Calibri" pitchFamily="34" charset="0"/>
              </a:rPr>
              <a:t>Массовые:</a:t>
            </a:r>
            <a:r>
              <a:rPr lang="ru-RU" sz="200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родительское собрание, праздники, посещение театра, экскурсии…</a:t>
            </a:r>
            <a:endParaRPr lang="en-US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родителями: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457200" y="1752600"/>
            <a:ext cx="3892550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  <a:latin typeface="Bernard MT Condensed" pitchFamily="18" charset="0"/>
                  </a:rPr>
                  <a:t>Традиционные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>
                    <a:solidFill>
                      <a:srgbClr val="F8F8F8"/>
                    </a:solidFill>
                  </a:rPr>
                  <a:t>Родительские собрания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>
                    <a:solidFill>
                      <a:srgbClr val="F8F8F8"/>
                    </a:solidFill>
                  </a:rPr>
                  <a:t>Различные конференции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endParaRPr lang="ru-RU" sz="1400" b="1" dirty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 smtClean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 smtClean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Родительский лекторий</a:t>
                </a:r>
                <a:endParaRPr lang="ru-RU" sz="1600" b="1" dirty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 smtClean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endParaRPr lang="ru-RU" sz="1400" b="1" dirty="0" smtClean="0">
                  <a:solidFill>
                    <a:srgbClr val="F8F8F8"/>
                  </a:solidFill>
                </a:endParaRP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400" b="1" dirty="0" smtClean="0">
                    <a:solidFill>
                      <a:srgbClr val="F8F8F8"/>
                    </a:solidFill>
                  </a:rPr>
                  <a:t>Родительский </a:t>
                </a:r>
                <a:r>
                  <a:rPr lang="ru-RU" sz="1400" b="1" dirty="0" err="1" smtClean="0">
                    <a:solidFill>
                      <a:srgbClr val="F8F8F8"/>
                    </a:solidFill>
                  </a:rPr>
                  <a:t>ле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Вечер  отдыха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 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4800600" y="1752600"/>
            <a:ext cx="4343400" cy="4076700"/>
            <a:chOff x="4572000" y="2438400"/>
            <a:chExt cx="3344863" cy="3390900"/>
          </a:xfrm>
        </p:grpSpPr>
        <p:sp>
          <p:nvSpPr>
            <p:cNvPr id="19466" name="Oval 3"/>
            <p:cNvSpPr>
              <a:spLocks noChangeArrowheads="1"/>
            </p:cNvSpPr>
            <p:nvPr/>
          </p:nvSpPr>
          <p:spPr bwMode="gray">
            <a:xfrm flipV="1">
              <a:off x="4611688" y="5343525"/>
              <a:ext cx="3305175" cy="485775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572000" y="2438400"/>
              <a:ext cx="3190875" cy="3081338"/>
              <a:chOff x="2941" y="1670"/>
              <a:chExt cx="2010" cy="1941"/>
            </a:xfrm>
          </p:grpSpPr>
          <p:sp>
            <p:nvSpPr>
              <p:cNvPr id="57359" name="Rectangle 15"/>
              <p:cNvSpPr>
                <a:spLocks noChangeArrowheads="1"/>
              </p:cNvSpPr>
              <p:nvPr/>
            </p:nvSpPr>
            <p:spPr bwMode="gray">
              <a:xfrm>
                <a:off x="4661" y="1670"/>
                <a:ext cx="76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3154" y="1675"/>
                <a:ext cx="75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61" name="AutoShape 17"/>
              <p:cNvSpPr>
                <a:spLocks noChangeArrowheads="1"/>
              </p:cNvSpPr>
              <p:nvPr/>
            </p:nvSpPr>
            <p:spPr bwMode="gray">
              <a:xfrm>
                <a:off x="2941" y="1801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sz="1600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</a:rPr>
                  <a:t>Нетрадиционны</a:t>
                </a:r>
                <a:r>
                  <a:rPr lang="ru-RU" b="1" dirty="0">
                    <a:solidFill>
                      <a:srgbClr val="F8F8F8"/>
                    </a:solidFill>
                  </a:rPr>
                  <a:t>е</a:t>
                </a:r>
                <a:endParaRPr lang="en-US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2" name="AutoShape 18"/>
              <p:cNvSpPr>
                <a:spLocks noChangeArrowheads="1"/>
              </p:cNvSpPr>
              <p:nvPr/>
            </p:nvSpPr>
            <p:spPr bwMode="gray">
              <a:xfrm>
                <a:off x="2941" y="2137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КТД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3" name="AutoShape 19"/>
              <p:cNvSpPr>
                <a:spLocks noChangeArrowheads="1"/>
              </p:cNvSpPr>
              <p:nvPr/>
            </p:nvSpPr>
            <p:spPr bwMode="gray">
              <a:xfrm>
                <a:off x="2941" y="2473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Семейные традиции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4" name="AutoShape 20"/>
              <p:cNvSpPr>
                <a:spLocks noChangeArrowheads="1"/>
              </p:cNvSpPr>
              <p:nvPr/>
            </p:nvSpPr>
            <p:spPr bwMode="gray">
              <a:xfrm>
                <a:off x="2941" y="2810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История моей семьи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5" name="AutoShape 21"/>
              <p:cNvSpPr>
                <a:spLocks noChangeArrowheads="1"/>
              </p:cNvSpPr>
              <p:nvPr/>
            </p:nvSpPr>
            <p:spPr bwMode="gray">
              <a:xfrm>
                <a:off x="2941" y="3146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Талисман семьи. Гороскоп семьи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 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родителями: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457200" y="1752600"/>
            <a:ext cx="3892550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  <a:latin typeface="Bernard MT Condensed" pitchFamily="18" charset="0"/>
                  </a:rPr>
                  <a:t>Традиционные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Родительские чтения</a:t>
                </a: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Спортивные турниры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Трудовые десанты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«Круглый стол»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4800600" y="1752600"/>
            <a:ext cx="4343400" cy="4076700"/>
            <a:chOff x="4572000" y="2438400"/>
            <a:chExt cx="3344863" cy="3390900"/>
          </a:xfrm>
        </p:grpSpPr>
        <p:sp>
          <p:nvSpPr>
            <p:cNvPr id="19466" name="Oval 3"/>
            <p:cNvSpPr>
              <a:spLocks noChangeArrowheads="1"/>
            </p:cNvSpPr>
            <p:nvPr/>
          </p:nvSpPr>
          <p:spPr bwMode="gray">
            <a:xfrm flipV="1">
              <a:off x="4611688" y="5343525"/>
              <a:ext cx="3305175" cy="485775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572000" y="2438400"/>
              <a:ext cx="3190875" cy="3081338"/>
              <a:chOff x="2941" y="1670"/>
              <a:chExt cx="2010" cy="1941"/>
            </a:xfrm>
          </p:grpSpPr>
          <p:sp>
            <p:nvSpPr>
              <p:cNvPr id="57359" name="Rectangle 15"/>
              <p:cNvSpPr>
                <a:spLocks noChangeArrowheads="1"/>
              </p:cNvSpPr>
              <p:nvPr/>
            </p:nvSpPr>
            <p:spPr bwMode="gray">
              <a:xfrm>
                <a:off x="4661" y="1670"/>
                <a:ext cx="76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3154" y="1675"/>
                <a:ext cx="75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61" name="AutoShape 17"/>
              <p:cNvSpPr>
                <a:spLocks noChangeArrowheads="1"/>
              </p:cNvSpPr>
              <p:nvPr/>
            </p:nvSpPr>
            <p:spPr bwMode="gray">
              <a:xfrm>
                <a:off x="2941" y="1801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sz="1600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</a:rPr>
                  <a:t>Нетрадиционны</a:t>
                </a:r>
                <a:r>
                  <a:rPr lang="ru-RU" b="1" dirty="0">
                    <a:solidFill>
                      <a:srgbClr val="F8F8F8"/>
                    </a:solidFill>
                  </a:rPr>
                  <a:t>е</a:t>
                </a:r>
                <a:endParaRPr lang="en-US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2" name="AutoShape 18"/>
              <p:cNvSpPr>
                <a:spLocks noChangeArrowheads="1"/>
              </p:cNvSpPr>
              <p:nvPr/>
            </p:nvSpPr>
            <p:spPr bwMode="gray">
              <a:xfrm>
                <a:off x="2941" y="2137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Семейная книга рекордов</a:t>
                </a:r>
              </a:p>
            </p:txBody>
          </p:sp>
          <p:sp>
            <p:nvSpPr>
              <p:cNvPr id="57363" name="AutoShape 19"/>
              <p:cNvSpPr>
                <a:spLocks noChangeArrowheads="1"/>
              </p:cNvSpPr>
              <p:nvPr/>
            </p:nvSpPr>
            <p:spPr bwMode="gray">
              <a:xfrm>
                <a:off x="2941" y="2473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Долгожитель семьи</a:t>
                </a:r>
              </a:p>
            </p:txBody>
          </p:sp>
          <p:sp>
            <p:nvSpPr>
              <p:cNvPr id="57364" name="AutoShape 20"/>
              <p:cNvSpPr>
                <a:spLocks noChangeArrowheads="1"/>
              </p:cNvSpPr>
              <p:nvPr/>
            </p:nvSpPr>
            <p:spPr bwMode="gray">
              <a:xfrm>
                <a:off x="2941" y="2810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Известные люди семьи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5" name="AutoShape 21"/>
              <p:cNvSpPr>
                <a:spLocks noChangeArrowheads="1"/>
              </p:cNvSpPr>
              <p:nvPr/>
            </p:nvSpPr>
            <p:spPr bwMode="gray">
              <a:xfrm>
                <a:off x="2941" y="3146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Моё любимое блюдо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98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родителями: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457200" y="1752600"/>
            <a:ext cx="3892550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  <a:latin typeface="Bernard MT Condensed" pitchFamily="18" charset="0"/>
                  </a:rPr>
                  <a:t>Традиционные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Концерт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Выставка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59216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Вернисаж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Акции: «Книжка», «Милосердие»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4800600" y="1752600"/>
            <a:ext cx="4343400" cy="4076700"/>
            <a:chOff x="4572000" y="2438400"/>
            <a:chExt cx="3344863" cy="3390900"/>
          </a:xfrm>
        </p:grpSpPr>
        <p:sp>
          <p:nvSpPr>
            <p:cNvPr id="19466" name="Oval 3"/>
            <p:cNvSpPr>
              <a:spLocks noChangeArrowheads="1"/>
            </p:cNvSpPr>
            <p:nvPr/>
          </p:nvSpPr>
          <p:spPr bwMode="gray">
            <a:xfrm flipV="1">
              <a:off x="4611688" y="5343525"/>
              <a:ext cx="3305175" cy="485775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572000" y="2438400"/>
              <a:ext cx="3190875" cy="3081338"/>
              <a:chOff x="2941" y="1670"/>
              <a:chExt cx="2010" cy="1941"/>
            </a:xfrm>
          </p:grpSpPr>
          <p:sp>
            <p:nvSpPr>
              <p:cNvPr id="57359" name="Rectangle 15"/>
              <p:cNvSpPr>
                <a:spLocks noChangeArrowheads="1"/>
              </p:cNvSpPr>
              <p:nvPr/>
            </p:nvSpPr>
            <p:spPr bwMode="gray">
              <a:xfrm>
                <a:off x="4661" y="1670"/>
                <a:ext cx="76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3154" y="1675"/>
                <a:ext cx="75" cy="1936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61" name="AutoShape 17"/>
              <p:cNvSpPr>
                <a:spLocks noChangeArrowheads="1"/>
              </p:cNvSpPr>
              <p:nvPr/>
            </p:nvSpPr>
            <p:spPr bwMode="gray">
              <a:xfrm>
                <a:off x="2941" y="1801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Font typeface="Wingdings" pitchFamily="2" charset="2"/>
                  <a:buNone/>
                  <a:defRPr/>
                </a:pPr>
                <a:r>
                  <a:rPr lang="en-US" sz="1600" dirty="0">
                    <a:solidFill>
                      <a:srgbClr val="F8F8F8"/>
                    </a:solidFill>
                  </a:rPr>
                  <a:t> </a:t>
                </a:r>
                <a:r>
                  <a:rPr lang="ru-RU" b="1" i="1" dirty="0">
                    <a:solidFill>
                      <a:srgbClr val="F8F8F8"/>
                    </a:solidFill>
                  </a:rPr>
                  <a:t>Нетрадиционны</a:t>
                </a:r>
                <a:r>
                  <a:rPr lang="ru-RU" b="1" dirty="0">
                    <a:solidFill>
                      <a:srgbClr val="F8F8F8"/>
                    </a:solidFill>
                  </a:rPr>
                  <a:t>е</a:t>
                </a:r>
                <a:endParaRPr lang="en-US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2" name="AutoShape 18"/>
              <p:cNvSpPr>
                <a:spLocks noChangeArrowheads="1"/>
              </p:cNvSpPr>
              <p:nvPr/>
            </p:nvSpPr>
            <p:spPr bwMode="gray">
              <a:xfrm>
                <a:off x="2941" y="2137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«Я горжусь своим дедом!»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3" name="AutoShape 19"/>
              <p:cNvSpPr>
                <a:spLocks noChangeArrowheads="1"/>
              </p:cNvSpPr>
              <p:nvPr/>
            </p:nvSpPr>
            <p:spPr bwMode="gray">
              <a:xfrm>
                <a:off x="2941" y="2473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>
                    <a:solidFill>
                      <a:srgbClr val="F8F8F8"/>
                    </a:solidFill>
                  </a:rPr>
                  <a:t>П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ереписка с родителями  через СМС, </a:t>
                </a: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электронной почте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4" name="AutoShape 20"/>
              <p:cNvSpPr>
                <a:spLocks noChangeArrowheads="1"/>
              </p:cNvSpPr>
              <p:nvPr/>
            </p:nvSpPr>
            <p:spPr bwMode="gray">
              <a:xfrm>
                <a:off x="2941" y="2810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59216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9216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Конкурс на самые интересные </a:t>
                </a:r>
              </a:p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мамины нотации и нравоучения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65" name="AutoShape 21"/>
              <p:cNvSpPr>
                <a:spLocks noChangeArrowheads="1"/>
              </p:cNvSpPr>
              <p:nvPr/>
            </p:nvSpPr>
            <p:spPr bwMode="gray">
              <a:xfrm>
                <a:off x="2941" y="3146"/>
                <a:ext cx="2010" cy="240"/>
              </a:xfrm>
              <a:prstGeom prst="roundRect">
                <a:avLst>
                  <a:gd name="adj" fmla="val 7574"/>
                </a:avLst>
              </a:prstGeom>
              <a:gradFill rotWithShape="1">
                <a:gsLst>
                  <a:gs pos="0">
                    <a:schemeClr val="hlink">
                      <a:gamma/>
                      <a:shade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4-ре способа обрадовать маму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49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64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 smtClean="0"/>
              <a:t>Типология родителей: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7323188"/>
              </p:ext>
            </p:extLst>
          </p:nvPr>
        </p:nvGraphicFramePr>
        <p:xfrm>
          <a:off x="762000" y="1319389"/>
          <a:ext cx="81304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64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 smtClean="0">
                <a:solidFill>
                  <a:prstClr val="black"/>
                </a:solidFill>
              </a:rPr>
              <a:t>Позитивно ориентированные:</a:t>
            </a:r>
            <a:endParaRPr lang="en-US" sz="4000" dirty="0" smtClean="0">
              <a:solidFill>
                <a:srgbClr val="4F81BD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13967832"/>
              </p:ext>
            </p:extLst>
          </p:nvPr>
        </p:nvGraphicFramePr>
        <p:xfrm>
          <a:off x="467544" y="1255440"/>
          <a:ext cx="8676456" cy="526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28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Формы работы с </a:t>
            </a:r>
            <a:r>
              <a:rPr lang="ru-RU" sz="4000" dirty="0" smtClean="0"/>
              <a:t>родителями-ориентированными: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899592" y="1822654"/>
            <a:ext cx="7859216" cy="4105275"/>
            <a:chOff x="990600" y="2438400"/>
            <a:chExt cx="3359150" cy="3419475"/>
          </a:xfrm>
        </p:grpSpPr>
        <p:sp>
          <p:nvSpPr>
            <p:cNvPr id="19476" name="Oval 2"/>
            <p:cNvSpPr>
              <a:spLocks noChangeArrowheads="1"/>
            </p:cNvSpPr>
            <p:nvPr/>
          </p:nvSpPr>
          <p:spPr bwMode="gray">
            <a:xfrm flipV="1">
              <a:off x="1042988" y="5370513"/>
              <a:ext cx="3306762" cy="487362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0600" y="2438400"/>
              <a:ext cx="3106738" cy="3078163"/>
              <a:chOff x="723" y="1673"/>
              <a:chExt cx="1957" cy="1939"/>
            </a:xfrm>
          </p:grpSpPr>
          <p:sp>
            <p:nvSpPr>
              <p:cNvPr id="57350" name="Rectangle 6"/>
              <p:cNvSpPr>
                <a:spLocks noChangeArrowheads="1"/>
              </p:cNvSpPr>
              <p:nvPr/>
            </p:nvSpPr>
            <p:spPr bwMode="gray">
              <a:xfrm>
                <a:off x="2367" y="1675"/>
                <a:ext cx="76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1" name="Rectangle 7"/>
              <p:cNvSpPr>
                <a:spLocks noChangeArrowheads="1"/>
              </p:cNvSpPr>
              <p:nvPr/>
            </p:nvSpPr>
            <p:spPr bwMode="gray">
              <a:xfrm>
                <a:off x="940" y="1673"/>
                <a:ext cx="79" cy="1937"/>
              </a:xfrm>
              <a:prstGeom prst="rect">
                <a:avLst/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Arrowheads="1"/>
              </p:cNvSpPr>
              <p:nvPr/>
            </p:nvSpPr>
            <p:spPr bwMode="gray">
              <a:xfrm>
                <a:off x="723" y="1798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dirty="0" smtClean="0">
                    <a:solidFill>
                      <a:srgbClr val="F8F8F8"/>
                    </a:solidFill>
                  </a:rPr>
                  <a:t>Круглый стол</a:t>
                </a:r>
                <a:endParaRPr lang="en-US" b="1" i="1" dirty="0">
                  <a:solidFill>
                    <a:srgbClr val="F8F8F8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gray">
              <a:xfrm>
                <a:off x="723" y="2134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>
                    <a:solidFill>
                      <a:srgbClr val="F8F8F8"/>
                    </a:solidFill>
                  </a:rPr>
                  <a:t>С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оревнования</a:t>
                </a:r>
                <a:endParaRPr lang="ru-RU" sz="1600" b="1" dirty="0" smtClean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Arrowheads="1"/>
              </p:cNvSpPr>
              <p:nvPr/>
            </p:nvSpPr>
            <p:spPr bwMode="gray">
              <a:xfrm>
                <a:off x="723" y="2470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en-US" sz="1600" b="1" dirty="0">
                    <a:solidFill>
                      <a:srgbClr val="F8F8F8"/>
                    </a:solidFill>
                  </a:rPr>
                  <a:t> </a:t>
                </a:r>
                <a:r>
                  <a:rPr lang="ru-RU" sz="1600" b="1" dirty="0">
                    <a:solidFill>
                      <a:srgbClr val="F8F8F8"/>
                    </a:solidFill>
                  </a:rPr>
                  <a:t>П</a:t>
                </a:r>
                <a:r>
                  <a:rPr lang="ru-RU" sz="1600" b="1" dirty="0" smtClean="0">
                    <a:solidFill>
                      <a:srgbClr val="F8F8F8"/>
                    </a:solidFill>
                  </a:rPr>
                  <a:t>рактикумы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Arrowheads="1"/>
              </p:cNvSpPr>
              <p:nvPr/>
            </p:nvSpPr>
            <p:spPr bwMode="gray">
              <a:xfrm>
                <a:off x="723" y="2806"/>
                <a:ext cx="1957" cy="242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Привлечение равнодушных через КТД</a:t>
                </a:r>
                <a:endParaRPr lang="en-US" sz="1400" b="1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Arrowheads="1"/>
              </p:cNvSpPr>
              <p:nvPr/>
            </p:nvSpPr>
            <p:spPr bwMode="gray">
              <a:xfrm>
                <a:off x="723" y="3142"/>
                <a:ext cx="1957" cy="240"/>
              </a:xfrm>
              <a:prstGeom prst="roundRect">
                <a:avLst>
                  <a:gd name="adj" fmla="val 7574"/>
                </a:avLst>
              </a:prstGeom>
              <a:solidFill>
                <a:srgbClr val="C00000"/>
              </a:solidFill>
              <a:ln w="28575" cap="rnd">
                <a:noFill/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buFont typeface="Wingdings" pitchFamily="2" charset="2"/>
                  <a:buNone/>
                  <a:defRPr/>
                </a:pPr>
                <a:r>
                  <a:rPr lang="ru-RU" sz="1600" b="1" dirty="0" smtClean="0">
                    <a:solidFill>
                      <a:srgbClr val="F8F8F8"/>
                    </a:solidFill>
                  </a:rPr>
                  <a:t>Совместное проведение праздников</a:t>
                </a:r>
                <a:endParaRPr lang="en-US" sz="1600" b="1" dirty="0">
                  <a:solidFill>
                    <a:srgbClr val="F8F8F8"/>
                  </a:solidFill>
                </a:endParaRPr>
              </a:p>
            </p:txBody>
          </p:sp>
        </p:grpSp>
      </p:grp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295400" y="1295400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Улыбающееся лицо 24">
            <a:hlinkClick r:id="rId4" action="ppaction://hlinksldjump"/>
          </p:cNvPr>
          <p:cNvSpPr/>
          <p:nvPr/>
        </p:nvSpPr>
        <p:spPr>
          <a:xfrm>
            <a:off x="329952" y="5301208"/>
            <a:ext cx="864096" cy="792088"/>
          </a:xfrm>
          <a:prstGeom prst="smileyFace">
            <a:avLst/>
          </a:prstGeom>
          <a:solidFill>
            <a:srgbClr val="1842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62000" y="18864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dirty="0" smtClean="0"/>
              <a:t>Манипуляторы:</a:t>
            </a:r>
            <a:endParaRPr lang="en-US" sz="40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71683205"/>
              </p:ext>
            </p:extLst>
          </p:nvPr>
        </p:nvGraphicFramePr>
        <p:xfrm>
          <a:off x="467544" y="1255440"/>
          <a:ext cx="8676456" cy="526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448</Words>
  <Application>Microsoft Office PowerPoint</Application>
  <PresentationFormat>Экран (4:3)</PresentationFormat>
  <Paragraphs>116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Формы работы с родителями</vt:lpstr>
      <vt:lpstr>Формы работы с родителями:</vt:lpstr>
      <vt:lpstr>Формы работы с родителями:</vt:lpstr>
      <vt:lpstr>Формы работы с родителями:</vt:lpstr>
      <vt:lpstr>Презентация PowerPoint</vt:lpstr>
      <vt:lpstr>Презентация PowerPoint</vt:lpstr>
      <vt:lpstr>Формы работы с родителями-ориентированными:</vt:lpstr>
      <vt:lpstr>Презентация PowerPoint</vt:lpstr>
      <vt:lpstr>Формы работы с родителями-манипуляторами:</vt:lpstr>
      <vt:lpstr>Презентация PowerPoint</vt:lpstr>
      <vt:lpstr>Формы работы с родителями-творческими:</vt:lpstr>
      <vt:lpstr>Презентация PowerPoint</vt:lpstr>
      <vt:lpstr>Формы работы с родителями-равнодушными: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44</dc:creator>
  <cp:lastModifiedBy>ольга</cp:lastModifiedBy>
  <cp:revision>23</cp:revision>
  <dcterms:created xsi:type="dcterms:W3CDTF">2011-10-30T23:54:57Z</dcterms:created>
  <dcterms:modified xsi:type="dcterms:W3CDTF">2015-02-05T13:42:45Z</dcterms:modified>
</cp:coreProperties>
</file>