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71" r:id="rId4"/>
    <p:sldId id="261" r:id="rId5"/>
    <p:sldId id="264" r:id="rId6"/>
    <p:sldId id="267" r:id="rId7"/>
    <p:sldId id="265" r:id="rId8"/>
    <p:sldId id="268" r:id="rId9"/>
    <p:sldId id="262" r:id="rId10"/>
    <p:sldId id="263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80C"/>
    <a:srgbClr val="707A0C"/>
    <a:srgbClr val="4A5E0A"/>
    <a:srgbClr val="31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38734C-87D8-4DC5-B904-095F57B13833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41;&#1077;&#1079;&#1099;&#1084;&#1103;&#1085;&#1085;&#1099;&#1081;3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jpeg"/><Relationship Id="rId7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285860"/>
            <a:ext cx="5214974" cy="2714644"/>
          </a:xfrm>
        </p:spPr>
        <p:txBody>
          <a:bodyPr>
            <a:normAutofit/>
          </a:bodyPr>
          <a:lstStyle/>
          <a:p>
            <a:pPr marL="182880" indent="0" fontAlgn="auto">
              <a:spcAft>
                <a:spcPts val="0"/>
              </a:spcAft>
              <a:buNone/>
              <a:defRPr/>
            </a:pPr>
            <a:endParaRPr lang="ru-RU" sz="6600" b="1" dirty="0" smtClean="0">
              <a:solidFill>
                <a:srgbClr val="310DB3"/>
              </a:solidFill>
              <a:latin typeface="Century Gothic" pitchFamily="34" charset="0"/>
            </a:endParaRPr>
          </a:p>
        </p:txBody>
      </p:sp>
      <p:pic>
        <p:nvPicPr>
          <p:cNvPr id="3" name="Безымянный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286908" y="271462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2020" y="980728"/>
            <a:ext cx="66399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2060"/>
                </a:solidFill>
              </a:rPr>
              <a:t>Дикие </a:t>
            </a:r>
          </a:p>
          <a:p>
            <a:pPr algn="ctr"/>
            <a:r>
              <a:rPr lang="ru-RU" sz="9600" b="1" i="1" dirty="0" smtClean="0">
                <a:solidFill>
                  <a:srgbClr val="002060"/>
                </a:solidFill>
              </a:rPr>
              <a:t>животные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Century Gothic" pitchFamily="34" charset="0"/>
              </a:rPr>
              <a:t>Ч</a:t>
            </a:r>
            <a:r>
              <a:rPr lang="ru-RU" sz="3200" b="1" dirty="0" smtClean="0">
                <a:latin typeface="Century Gothic" pitchFamily="34" charset="0"/>
              </a:rPr>
              <a:t>ЕМ ПИТАЮТСЯ ДИКИЕ ЖИВОТНЫЕ?</a:t>
            </a:r>
            <a:endParaRPr lang="ru-RU" sz="3200" dirty="0"/>
          </a:p>
        </p:txBody>
      </p:sp>
      <p:pic>
        <p:nvPicPr>
          <p:cNvPr id="5" name="Picture 16" descr="http://im4-tub-ru.yandex.net/i?id=557809303-17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60"/>
            <a:ext cx="1571636" cy="130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б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714884"/>
            <a:ext cx="1643074" cy="123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im6-tub-ru.yandex.net/i?id=12988219-59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7" y="922684"/>
            <a:ext cx="1285883" cy="1077555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" name="Picture 10" descr="http://im5-tub-ru.yandex.net/i?id=418704200-0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58" y="1571612"/>
            <a:ext cx="1381121" cy="1035841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1" name="Picture 12" descr="http://im2-tub-ru.yandex.net/i?id=197799197-04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2714620"/>
            <a:ext cx="1428760" cy="109592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2" name="Picture 18" descr="http://im4-tub-ru.yandex.net/i?id=347331824-00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12" y="3643314"/>
            <a:ext cx="1357322" cy="100729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3" name="Picture 24" descr="http://im7-tub-ru.yandex.net/i?id=489906771-37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29520" y="4500570"/>
            <a:ext cx="1493495" cy="100010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34" y="3143248"/>
            <a:ext cx="1571636" cy="118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928794" y="2214554"/>
            <a:ext cx="471487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Century Gothic" pitchFamily="34" charset="0"/>
                <a:ea typeface="+mj-ea"/>
                <a:cs typeface="+mj-cs"/>
              </a:rPr>
              <a:t>Ё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Ж ЕСТ МЫШЕЙ.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7-tub-ru.yandex.net/i?id=124650354-51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72198" y="5286388"/>
            <a:ext cx="1543047" cy="107156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500298" y="4214818"/>
            <a:ext cx="3643338" cy="49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Century Gothic" pitchFamily="34" charset="0"/>
                <a:ea typeface="+mj-ea"/>
                <a:cs typeface="+mj-cs"/>
              </a:rPr>
              <a:t>В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ОЛК ЕСТ МЯСО.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500166" y="5992837"/>
            <a:ext cx="5715040" cy="801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Century Gothic" pitchFamily="34" charset="0"/>
                <a:ea typeface="+mj-ea"/>
                <a:cs typeface="+mj-cs"/>
              </a:rPr>
              <a:t>Б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ЕЛКА ЕСТ ОРЕХИ, ЯГОДЫ, ГРИБЫ.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11772 L -0.31146 -0.6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0324 L -0.44584 0.04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018 L -0.38767 0.1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9805 L -0.25 0.58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1 0.05874 L -0.26979 0.488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Century Gothic" pitchFamily="34" charset="0"/>
              </a:rPr>
              <a:t>НАЗОВИ ДЕТЁНЫША</a:t>
            </a:r>
            <a:endParaRPr lang="ru-RU" sz="4000" b="1" dirty="0">
              <a:latin typeface="Century Gothic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857232"/>
            <a:ext cx="2071702" cy="140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00826" y="4071942"/>
            <a:ext cx="264317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</a:t>
            </a:r>
            <a:r>
              <a:rPr lang="ru-RU" sz="5100" b="1" dirty="0" smtClean="0">
                <a:latin typeface="Century Gothic" pitchFamily="34" charset="0"/>
                <a:ea typeface="+mj-ea"/>
                <a:cs typeface="+mj-cs"/>
              </a:rPr>
              <a:t> ВОЛЧОНОК</a:t>
            </a:r>
            <a:endParaRPr kumimoji="0" lang="ru-RU" sz="5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1510" name="Picture 6" descr="http://im6-tub-ru.yandex.net/i?id=244692508-67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571480"/>
            <a:ext cx="1143008" cy="168089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29388" y="2285992"/>
            <a:ext cx="250033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ЛИСЁНОК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5" name="Picture 4" descr="волчиц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500306"/>
            <a:ext cx="135732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81260" y="150969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У ЛИСЫ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1518" name="Picture 14" descr="http://im4-tub-ru.yandex.net/i?id=295005003-4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2786058"/>
            <a:ext cx="1680209" cy="128587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652698" y="3367086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У ВОЛКА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9" name="Picture 5" descr="Ёжи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4786322"/>
            <a:ext cx="1904966" cy="142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20" name="Picture 16" descr="http://im2-tub-ru.yandex.net/i?id=470320774-60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4929198"/>
            <a:ext cx="1400633" cy="1214422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643174" y="528638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У ЕЖА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929454" y="6143644"/>
            <a:ext cx="1928826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ЕЖОНОК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0.0481 L -0.23733 -0.090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01434 L -0.23351 -0.087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-0.03839 L -0.28437 -0.122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 Gothic" pitchFamily="34" charset="0"/>
              </a:rPr>
              <a:t>НАЗОВИ ДЕТЁНЫША</a:t>
            </a:r>
            <a:endParaRPr lang="ru-RU" sz="4000" b="1" dirty="0">
              <a:latin typeface="Century Gothic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86512" y="4500570"/>
            <a:ext cx="264317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</a:t>
            </a:r>
            <a:r>
              <a:rPr lang="ru-RU" sz="5100" b="1" dirty="0" smtClean="0">
                <a:latin typeface="Century Gothic" pitchFamily="34" charset="0"/>
                <a:ea typeface="+mj-ea"/>
                <a:cs typeface="+mj-cs"/>
              </a:rPr>
              <a:t> БЕЛЬЧОНОК</a:t>
            </a:r>
            <a:endParaRPr kumimoji="0" lang="ru-RU" sz="5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15042" y="2571744"/>
            <a:ext cx="29289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3300" b="1" dirty="0" smtClean="0">
                <a:latin typeface="Century Gothic" pitchFamily="34" charset="0"/>
                <a:ea typeface="+mj-ea"/>
                <a:cs typeface="+mj-cs"/>
              </a:rPr>
              <a:t>МЕДВЕЖОНОК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57422" y="1857364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У МЕДВЕДЯ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52698" y="3367086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У БЕЛКИ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643174" y="528638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У ЗАЙЦА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572264" y="6000768"/>
            <a:ext cx="221457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latin typeface="Century Gothic" pitchFamily="34" charset="0"/>
                <a:ea typeface="+mj-ea"/>
                <a:cs typeface="+mj-cs"/>
              </a:rPr>
              <a:t>ЗАЙЧОНОК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7" name="Picture 10" descr="мед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2071702" cy="162274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20" name="Picture 2" descr="C:\Users\Павел\Pictures\животные\1264801373_C1E5EBEAE0203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496"/>
            <a:ext cx="2143139" cy="1714512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23" name="Picture 4" descr="зай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857760"/>
            <a:ext cx="2214578" cy="152559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146" name="Picture 2" descr="http://im6-tub-ru.yandex.net/i?id=228175633-0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1142984"/>
            <a:ext cx="1539238" cy="114299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148" name="Picture 4" descr="http://im5-tub-ru.yandex.net/i?id=346243045-1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3" y="3286124"/>
            <a:ext cx="1524011" cy="114300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150" name="Picture 6" descr="http://im3-tub-ru.yandex.net/i?id=505967310-49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86644" y="5000636"/>
            <a:ext cx="1143008" cy="130878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04 L -0.1665 -0.089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07308E-6 L -0.2217 -0.150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347 L -0.2217 -0.122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0"/>
            <a:ext cx="5072065" cy="8572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АЗОВИ, КТО ЭТО?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143250"/>
            <a:ext cx="2357438" cy="5000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МЕДВЕДЬ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29068" y="3303614"/>
            <a:ext cx="1428750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ВОЛК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76256" y="3053582"/>
            <a:ext cx="1714500" cy="5000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ЛИСА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6000750"/>
            <a:ext cx="1643063" cy="5000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ЁЖ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14756" y="6093296"/>
            <a:ext cx="1643062" cy="5000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БЕЛКА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64288" y="5967355"/>
            <a:ext cx="1643062" cy="5000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ЗАЯЦ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pic>
        <p:nvPicPr>
          <p:cNvPr id="5" name="Picture 10" descr="мед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85861"/>
            <a:ext cx="2214578" cy="1734656"/>
          </a:xfrm>
          <a:prstGeom prst="ellipse">
            <a:avLst/>
          </a:prstGeom>
          <a:noFill/>
        </p:spPr>
      </p:pic>
      <p:pic>
        <p:nvPicPr>
          <p:cNvPr id="6" name="Picture 4" descr="волчиц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928670"/>
            <a:ext cx="1643074" cy="2374944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214422"/>
            <a:ext cx="2286016" cy="17145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4429132"/>
            <a:ext cx="2062193" cy="14386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Ёжи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4357694"/>
            <a:ext cx="2143177" cy="1607178"/>
          </a:xfrm>
          <a:prstGeom prst="ellipse">
            <a:avLst/>
          </a:prstGeom>
          <a:noFill/>
        </p:spPr>
      </p:pic>
      <p:pic>
        <p:nvPicPr>
          <p:cNvPr id="10" name="Picture 5" descr="белк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4357694"/>
            <a:ext cx="2071702" cy="155424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Century Gothic" pitchFamily="34" charset="0"/>
              </a:rPr>
              <a:t>ДИКИЕ ЖИВОТНЫЕ ЖИВУТ В ЛЕСУ</a:t>
            </a:r>
            <a:endParaRPr lang="ru-RU" sz="4000" b="1" dirty="0">
              <a:latin typeface="Century Gothic" pitchFamily="34" charset="0"/>
            </a:endParaRPr>
          </a:p>
        </p:txBody>
      </p:sp>
      <p:pic>
        <p:nvPicPr>
          <p:cNvPr id="4" name="Picture 10" descr="медв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928670"/>
            <a:ext cx="2143140" cy="167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волчиц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28802"/>
            <a:ext cx="1643074" cy="222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 descr="лисонь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000108"/>
            <a:ext cx="219040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зай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95925" y="4407359"/>
            <a:ext cx="2195073" cy="151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Ёжи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0079" y="2222469"/>
            <a:ext cx="2143140" cy="160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авел\Pictures\животные\1264801373_C1E5EBEAE02031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286256"/>
            <a:ext cx="2071703" cy="16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im7-tub-ru.yandex.net/i?id=105059557-30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95571" y="2961192"/>
            <a:ext cx="3952857" cy="2892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МЕДВЕДЬ?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142984"/>
            <a:ext cx="2928958" cy="220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i?id=500291121-54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350154"/>
            <a:ext cx="1630075" cy="179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i?id=422210051-30-72&amp;n=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26136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714884"/>
            <a:ext cx="2000264" cy="149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i?id=102171030-01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низ 10"/>
          <p:cNvSpPr/>
          <p:nvPr/>
        </p:nvSpPr>
        <p:spPr>
          <a:xfrm>
            <a:off x="4071934" y="3429000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3143248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28728" y="4000504"/>
            <a:ext cx="592935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М</a:t>
            </a:r>
            <a:r>
              <a:rPr kumimoji="0" lang="ru-RU" sz="3200" b="1" i="0" u="none" strike="noStrike" kern="1200" cap="none" spc="0" normalizeH="0" baseline="0" noProof="0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ЕДВЕДЬ ЖИВЁТ В</a:t>
            </a:r>
            <a:r>
              <a:rPr kumimoji="0" lang="ru-RU" sz="3200" b="1" i="0" u="none" strike="noStrike" kern="1200" cap="none" spc="0" normalizeH="0" noProof="0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БЕРЛОГЕ</a:t>
            </a:r>
            <a:r>
              <a:rPr kumimoji="0" lang="ru-RU" sz="3200" b="1" i="0" u="none" strike="noStrike" kern="1200" cap="none" spc="0" normalizeH="0" noProof="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286644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643702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28596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0167E-6 L 0.34618 -0.0027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6" grpId="0"/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ЛИСА?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4" name="Picture 11" descr="лисонь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000108"/>
            <a:ext cx="314275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i?id=500291121-54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571612"/>
            <a:ext cx="1630075" cy="179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26136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572008"/>
            <a:ext cx="2000264" cy="149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?id=422210051-30-72&amp;n=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i?id=102171030-01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429000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3429000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4286256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Л</a:t>
            </a:r>
            <a:r>
              <a:rPr lang="ru-RU" sz="32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ИСА ЖИВЁТ В НОРЕ.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11401 L -0.32865 0.5127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ВОЛК?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5" name="Picture 5" descr="i?id=500291121-5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1630075" cy="179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26136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572008"/>
            <a:ext cx="2000264" cy="149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?id=422210051-30-72&amp;n=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i?id=102171030-0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429000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00316" y="3694305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4214818"/>
            <a:ext cx="4594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В</a:t>
            </a:r>
            <a:r>
              <a:rPr lang="ru-RU" sz="36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ОЛК</a:t>
            </a:r>
            <a:r>
              <a:rPr lang="ru-RU" sz="32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 ЖИВЁТ В НОРЕ.</a:t>
            </a:r>
            <a:endParaRPr lang="ru-RU" sz="3200" dirty="0"/>
          </a:p>
        </p:txBody>
      </p:sp>
      <p:pic>
        <p:nvPicPr>
          <p:cNvPr id="15" name="Picture 4" descr="волчиц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928670"/>
            <a:ext cx="215632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11401 L -0.32865 0.5127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ЗАЯЦ?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5" name="Picture 5" descr="i?id=500291121-5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1630075" cy="179309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6" name="Picture 7" descr="26136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572008"/>
            <a:ext cx="2000264" cy="1498650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7" name="Picture 6" descr="i?id=422210051-30-72&amp;n=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8" name="Picture 8" descr="i?id=102171030-0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429000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3429000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214818"/>
            <a:ext cx="539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З</a:t>
            </a:r>
            <a:r>
              <a:rPr lang="ru-RU" sz="28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АЯЦ ЖИВЁТ ПОД ЁЛКОЙ</a:t>
            </a:r>
            <a:r>
              <a:rPr lang="ru-RU" sz="32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.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928670"/>
            <a:ext cx="3286148" cy="2292479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0.02012 L -0.35347 0.135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5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БЕЛКА?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5" name="Picture 5" descr="i?id=500291121-5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1630075" cy="179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26136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572008"/>
            <a:ext cx="2000264" cy="149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?id=422210051-30-72&amp;n=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i?id=102171030-0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429000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3429000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4143380"/>
            <a:ext cx="5327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Б</a:t>
            </a:r>
            <a:r>
              <a:rPr lang="ru-RU" sz="32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ЕЛКА ЖИВЁТ В ДУПЛЕ.</a:t>
            </a:r>
            <a:endParaRPr lang="ru-RU" sz="3200" dirty="0"/>
          </a:p>
        </p:txBody>
      </p:sp>
      <p:pic>
        <p:nvPicPr>
          <p:cNvPr id="16" name="Picture 5" descr="бел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1000108"/>
            <a:ext cx="3177552" cy="238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i?id=372167955-24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5357826"/>
            <a:ext cx="1571636" cy="105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0.14015 L 0.26979 0.4759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latin typeface="Century Gothic" pitchFamily="34" charset="0"/>
              </a:rPr>
              <a:t>Ч</a:t>
            </a:r>
            <a:r>
              <a:rPr lang="ru-RU" sz="3600" b="1" dirty="0" smtClean="0">
                <a:latin typeface="Century Gothic" pitchFamily="34" charset="0"/>
              </a:rPr>
              <a:t>ЕМ ПИТАЮТСЯ ДИКИЕ ЖИВОТНЫЕ?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1026" name="p143437086" descr="&amp;Bcy;&amp;ucy;&amp;rcy;&amp;ycy;&amp;jcy; &amp;mcy;&amp;iecy;&amp;dcy;&amp;vcy;&amp;iecy;&amp;dcy;&amp;softcy; &amp;fcy;&amp;ocy;&amp;tcy;&amp;o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68323"/>
            <a:ext cx="1767140" cy="132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424" y="2988429"/>
            <a:ext cx="1846312" cy="1385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m6-tub-ru.yandex.net/i?id=12988219-59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928670"/>
            <a:ext cx="1357322" cy="113742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34" name="Picture 10" descr="http://im5-tub-ru.yandex.net/i?id=418704200-0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2285992"/>
            <a:ext cx="1381121" cy="1035841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36" name="Picture 12" descr="http://im2-tub-ru.yandex.net/i?id=197799197-04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3500438"/>
            <a:ext cx="1428760" cy="109592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42" name="Picture 18" descr="http://im4-tub-ru.yandex.net/i?id=347331824-00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4214818"/>
            <a:ext cx="1357322" cy="100729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48" name="Picture 24" descr="http://im7-tub-ru.yandex.net/i?id=489906771-37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29521" y="5043984"/>
            <a:ext cx="1428760" cy="956759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52" name="Picture 28" descr="http://im2-tub-ru.yandex.net/i?id=79193930-37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928670"/>
            <a:ext cx="1320164" cy="128587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56" name="Picture 32" descr="http://im0-tub-ru.yandex.net/i?id=277476109-55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29322" y="5572140"/>
            <a:ext cx="1428760" cy="107157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00166" y="2428868"/>
            <a:ext cx="542928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Century Gothic" pitchFamily="34" charset="0"/>
                <a:ea typeface="+mj-ea"/>
                <a:cs typeface="+mj-cs"/>
              </a:rPr>
              <a:t>М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ЕДВЕДЬ ЕСТ МЁД, ЯГОДЫ.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57422" y="4214818"/>
            <a:ext cx="35719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dirty="0" smtClean="0">
                <a:latin typeface="Century Gothic" pitchFamily="34" charset="0"/>
                <a:ea typeface="+mj-ea"/>
                <a:cs typeface="+mj-cs"/>
              </a:rPr>
              <a:t>Л</a:t>
            </a:r>
            <a:r>
              <a:rPr lang="ru-RU" sz="2900" b="1" dirty="0" smtClean="0">
                <a:latin typeface="Century Gothic" pitchFamily="34" charset="0"/>
                <a:ea typeface="+mj-ea"/>
                <a:cs typeface="+mj-cs"/>
              </a:rPr>
              <a:t>ИСА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2900" b="1" dirty="0" smtClean="0">
                <a:latin typeface="Century Gothic" pitchFamily="34" charset="0"/>
                <a:ea typeface="+mj-ea"/>
                <a:cs typeface="+mj-cs"/>
              </a:rPr>
              <a:t>ЕСТ МЯСО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000232" y="6072206"/>
            <a:ext cx="414340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atin typeface="Century Gothic" pitchFamily="34" charset="0"/>
                <a:ea typeface="+mj-ea"/>
                <a:cs typeface="+mj-cs"/>
              </a:rPr>
              <a:t>З</a:t>
            </a:r>
            <a:r>
              <a:rPr lang="ru-RU" sz="2800" b="1" noProof="0" dirty="0" smtClean="0">
                <a:latin typeface="Century Gothic" pitchFamily="34" charset="0"/>
                <a:ea typeface="+mj-ea"/>
                <a:cs typeface="+mj-cs"/>
              </a:rPr>
              <a:t>АЯЦ ЕСТ ТРАВУ, МОРКОВЬ.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58" y="4857760"/>
            <a:ext cx="1843212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716E-6 L -0.32309 0.029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0.00878 L -0.36302 0.050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 -0.00624 L -0.44584 -0.03769 " pathEditMode="relative" ptsTypes="AA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2313 L -0.36823 -0.096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-0.02151 L -0.37483 -0.000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1082</TotalTime>
  <Words>185</Words>
  <Application>Microsoft Office PowerPoint</Application>
  <PresentationFormat>Экран (4:3)</PresentationFormat>
  <Paragraphs>62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ДИКИЕ ЖИВОТНЫЕ ЖИВУТ В ЛЕСУ</vt:lpstr>
      <vt:lpstr>ГДЕ ЖИВЁТ МЕДВЕДЬ?</vt:lpstr>
      <vt:lpstr>ГДЕ ЖИВЁТ ЛИСА?</vt:lpstr>
      <vt:lpstr>ГДЕ ЖИВЁТ ВОЛК?</vt:lpstr>
      <vt:lpstr>ГДЕ ЖИВЁТ ЗАЯЦ?</vt:lpstr>
      <vt:lpstr>ГДЕ ЖИВЁТ БЕЛКА?</vt:lpstr>
      <vt:lpstr>ЧЕМ ПИТАЮТСЯ ДИКИЕ ЖИВОТНЫЕ?</vt:lpstr>
      <vt:lpstr>ЧЕМ ПИТАЮТСЯ ДИКИЕ ЖИВОТНЫЕ?</vt:lpstr>
      <vt:lpstr>НАЗОВИ ДЕТЁНЫША</vt:lpstr>
      <vt:lpstr>НАЗОВИ ДЕТЁНЫША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Пользователь Windows</cp:lastModifiedBy>
  <cp:revision>103</cp:revision>
  <dcterms:created xsi:type="dcterms:W3CDTF">2012-10-28T09:06:06Z</dcterms:created>
  <dcterms:modified xsi:type="dcterms:W3CDTF">2019-03-18T14:51:50Z</dcterms:modified>
</cp:coreProperties>
</file>