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46D02-BA0D-4C34-B237-EED820C8637D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71B63-0A12-419E-9EF5-05B6D3BDF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7286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8660" y="-214338"/>
            <a:ext cx="9929882" cy="735811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46" y="0"/>
            <a:ext cx="9715568" cy="714377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2973" y="0"/>
            <a:ext cx="11001452" cy="728665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29784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Принципы обучения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714488"/>
            <a:ext cx="221457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1714488"/>
            <a:ext cx="221457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1714488"/>
            <a:ext cx="221457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286124"/>
            <a:ext cx="221457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00430" y="3357562"/>
            <a:ext cx="221457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72264" y="3286124"/>
            <a:ext cx="221457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4929198"/>
            <a:ext cx="221457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00430" y="4929198"/>
            <a:ext cx="221457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4929198"/>
            <a:ext cx="221457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00034" y="1785926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Принцип воспитывающего обучения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0430" y="1785926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Принцип развивающего обучения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3702" y="1785926"/>
            <a:ext cx="2126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Принцип научности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158" y="3500438"/>
            <a:ext cx="233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Принцип наглядности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58" y="4929198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Принцип прочности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0430" y="3357562"/>
            <a:ext cx="2214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Принцип систематичности и последовательности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0430" y="5000636"/>
            <a:ext cx="2214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Учёт возрастных и индивидуальных особенностей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72264" y="3286124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Принцип активности и сознательности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72264" y="5143512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Принцип доступности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83" y="0"/>
            <a:ext cx="9429783" cy="71437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</a:rPr>
              <a:t>Стили взаимодействия с детьми</a:t>
            </a: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214554"/>
            <a:ext cx="7858180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4714884"/>
            <a:ext cx="7786742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2143116"/>
            <a:ext cx="7183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</a:rPr>
              <a:t>Авторитарный стиль</a:t>
            </a:r>
            <a:endParaRPr lang="ru-RU" sz="5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4714884"/>
            <a:ext cx="7948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</a:rPr>
              <a:t>Демократический стиль</a:t>
            </a:r>
            <a:endParaRPr lang="ru-RU" sz="5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3643314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 учебно-дисциплинарная модель</a:t>
            </a:r>
            <a:endParaRPr lang="ru-RU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48" y="6211669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личностно-ориентированная модель</a:t>
            </a:r>
            <a:endParaRPr lang="ru-RU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7222" y="0"/>
            <a:ext cx="9858443" cy="6858000"/>
          </a:xfrm>
        </p:spPr>
      </p:pic>
      <p:sp>
        <p:nvSpPr>
          <p:cNvPr id="5" name="TextBox 4"/>
          <p:cNvSpPr txBox="1"/>
          <p:nvPr/>
        </p:nvSpPr>
        <p:spPr>
          <a:xfrm>
            <a:off x="-357222" y="285728"/>
            <a:ext cx="98584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 smtClean="0">
                <a:solidFill>
                  <a:schemeClr val="accent2">
                    <a:lumMod val="75000"/>
                  </a:schemeClr>
                </a:solidFill>
              </a:rPr>
              <a:t>Личностно-ориентированная модель </a:t>
            </a:r>
            <a:r>
              <a:rPr lang="ru-RU" sz="6600" dirty="0" smtClean="0">
                <a:solidFill>
                  <a:schemeClr val="accent3">
                    <a:lumMod val="50000"/>
                  </a:schemeClr>
                </a:solidFill>
              </a:rPr>
              <a:t>взаимодействия взрослого и ребёнка – основа современного обучения дошкольников</a:t>
            </a:r>
            <a:endParaRPr lang="ru-RU" sz="6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0098" y="0"/>
            <a:ext cx="9644097" cy="7143776"/>
          </a:xfrm>
        </p:spPr>
      </p:pic>
      <p:sp>
        <p:nvSpPr>
          <p:cNvPr id="5" name="TextBox 4"/>
          <p:cNvSpPr txBox="1"/>
          <p:nvPr/>
        </p:nvSpPr>
        <p:spPr>
          <a:xfrm>
            <a:off x="1357290" y="0"/>
            <a:ext cx="57675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</a:rPr>
              <a:t>Типы обучения</a:t>
            </a:r>
            <a:endParaRPr lang="ru-RU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142984"/>
            <a:ext cx="8001056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85918" y="1000108"/>
            <a:ext cx="5447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Прямое обучение</a:t>
            </a:r>
            <a:endParaRPr lang="ru-RU" sz="5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071678"/>
            <a:ext cx="9001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buFont typeface="Arial" pitchFamily="34" charset="0"/>
              <a:buChar char="•"/>
            </a:pP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воспитатель ставит перед детьми дидактическую задачу, направляет деятельность детей</a:t>
            </a:r>
            <a:endParaRPr lang="ru-RU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2857496"/>
            <a:ext cx="792961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71472" y="2714620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Проблемное обучение</a:t>
            </a:r>
            <a:endParaRPr lang="ru-RU" sz="5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786190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создаётся проблемная ситуация, которую дет решают, овладевая новыми знаниями и умениями</a:t>
            </a:r>
            <a:endParaRPr lang="ru-RU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4786322"/>
            <a:ext cx="7929618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42910" y="4714884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Опосредованное обучение</a:t>
            </a:r>
            <a:endParaRPr lang="ru-RU" sz="5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10" y="5657671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 основе наблюдений и изучения уровня </a:t>
            </a:r>
            <a:r>
              <a:rPr lang="ru-RU" sz="2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обученности</a:t>
            </a: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педагог организует предметно-материальную среду, посредством которой ребёнок развивается</a:t>
            </a:r>
            <a:endParaRPr lang="ru-RU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Метод обучения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- это система последовательных взаимосвязанных способов работы педагога и обучаемых детей, которые направлены на достижение дидактических задач.</a:t>
            </a:r>
          </a:p>
          <a:p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Приём обучения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направлен на решение более узкой учебной задачи. Сочетание приёмов образует метод обучения.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0098" y="0"/>
            <a:ext cx="10644261" cy="7072338"/>
          </a:xfrm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8715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Классификация методов обучения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857496"/>
            <a:ext cx="2428892" cy="7858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3643314"/>
            <a:ext cx="2428892" cy="19288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868" y="2857496"/>
            <a:ext cx="2428892" cy="7858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5108" y="2857496"/>
            <a:ext cx="2428892" cy="7858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3643314"/>
            <a:ext cx="2428892" cy="19288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Рассказы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Беседа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Чтение        художественной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литературы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15108" y="3643314"/>
            <a:ext cx="2428892" cy="19288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2928934"/>
            <a:ext cx="257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</a:rPr>
              <a:t>практические</a:t>
            </a:r>
            <a:endParaRPr lang="ru-RU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6182" y="2928934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</a:rPr>
              <a:t>словесные</a:t>
            </a:r>
            <a:endParaRPr lang="ru-RU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5206" y="2928934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</a:rPr>
              <a:t>игровые</a:t>
            </a:r>
            <a:endParaRPr lang="ru-RU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596" y="4000504"/>
            <a:ext cx="2286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Упражнение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Опыты и эксперименты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5140" y="3857628"/>
            <a:ext cx="2214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Дидактическая   игра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Воображаемая ситуация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84" y="0"/>
            <a:ext cx="9787005" cy="7000900"/>
          </a:xfrm>
        </p:spPr>
      </p:pic>
      <p:sp>
        <p:nvSpPr>
          <p:cNvPr id="5" name="TextBox 4"/>
          <p:cNvSpPr txBox="1"/>
          <p:nvPr/>
        </p:nvSpPr>
        <p:spPr>
          <a:xfrm>
            <a:off x="1571604" y="500042"/>
            <a:ext cx="6500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Формы организации обучения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2285992"/>
            <a:ext cx="7429552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3929066"/>
            <a:ext cx="742955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5643578"/>
            <a:ext cx="7429552" cy="928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785918" y="2143116"/>
            <a:ext cx="56797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индивидуальная</a:t>
            </a:r>
            <a:endParaRPr lang="ru-RU" sz="6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0364" y="3786190"/>
            <a:ext cx="35068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групповая</a:t>
            </a:r>
            <a:endParaRPr lang="ru-RU" sz="6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1736" y="5500702"/>
            <a:ext cx="4453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фронтальная</a:t>
            </a:r>
            <a:endParaRPr lang="ru-RU" sz="6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84" y="0"/>
            <a:ext cx="9858443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00100" y="285728"/>
            <a:ext cx="7500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</a:rPr>
              <a:t>Структура занятия</a:t>
            </a:r>
            <a:endParaRPr lang="ru-R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285860"/>
            <a:ext cx="2928926" cy="16430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Начало занятия</a:t>
            </a:r>
            <a:endParaRPr lang="ru-RU" sz="4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4929198"/>
            <a:ext cx="2928926" cy="16430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Окончание занятия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3071810"/>
            <a:ext cx="2928926" cy="171451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Ход занятия</a:t>
            </a:r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71802" y="1500174"/>
            <a:ext cx="6072198" cy="12144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Организация детей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Раскрытие учебной задачи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71802" y="3357562"/>
            <a:ext cx="6072198" cy="12144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Самостоятельная умственная или практическая деятельность детей, нацеленная на получение результата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Индивидуальная работа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5143512"/>
            <a:ext cx="6072198" cy="12144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Подведение итогов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Оценка результатов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84" y="0"/>
            <a:ext cx="9644129" cy="7072338"/>
          </a:xfrm>
        </p:spPr>
      </p:pic>
      <p:sp>
        <p:nvSpPr>
          <p:cNvPr id="5" name="TextBox 4"/>
          <p:cNvSpPr txBox="1"/>
          <p:nvPr/>
        </p:nvSpPr>
        <p:spPr>
          <a:xfrm>
            <a:off x="-285784" y="357166"/>
            <a:ext cx="978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  <a:t>Экскурсия как форма обучения</a:t>
            </a:r>
            <a:endParaRPr lang="ru-RU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841242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</a:rPr>
              <a:t>Содержание экскурсий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определено программой, по которой работает дошкольное учреждение.</a:t>
            </a:r>
          </a:p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Структура экскурсии:</a:t>
            </a:r>
          </a:p>
          <a:p>
            <a:pPr>
              <a:buFont typeface="Arial" pitchFamily="34" charset="0"/>
              <a:buChar char="•"/>
            </a:pP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Подготовительный этап</a:t>
            </a:r>
          </a:p>
          <a:p>
            <a:pPr>
              <a:buFont typeface="Arial" pitchFamily="34" charset="0"/>
              <a:buChar char="•"/>
            </a:pP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Ход экскурсии</a:t>
            </a:r>
          </a:p>
          <a:p>
            <a:pPr>
              <a:buFont typeface="Arial" pitchFamily="34" charset="0"/>
              <a:buChar char="•"/>
            </a:pP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Последующая после экскурсионная работа</a:t>
            </a:r>
            <a:endParaRPr lang="ru-RU" sz="4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D-graphics_Voilet_smoke_art_077906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572659" cy="7054833"/>
          </a:xfrm>
        </p:spPr>
      </p:pic>
      <p:sp>
        <p:nvSpPr>
          <p:cNvPr id="5" name="TextBox 4"/>
          <p:cNvSpPr txBox="1"/>
          <p:nvPr/>
        </p:nvSpPr>
        <p:spPr>
          <a:xfrm>
            <a:off x="928662" y="1785926"/>
            <a:ext cx="77153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 !</a:t>
            </a:r>
            <a:endParaRPr lang="ru-RU" sz="9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46" y="0"/>
            <a:ext cx="9358346" cy="70723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45" y="0"/>
            <a:ext cx="9929882" cy="70723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46" y="0"/>
            <a:ext cx="9358346" cy="70723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84" y="0"/>
            <a:ext cx="9429784" cy="721521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1536" y="0"/>
            <a:ext cx="9715535" cy="707233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46" y="0"/>
            <a:ext cx="9787005" cy="7215214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226</Words>
  <Application>Microsoft Office PowerPoint</Application>
  <PresentationFormat>Экран (4:3)</PresentationFormat>
  <Paragraphs>58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Принципы обучения</vt:lpstr>
      <vt:lpstr>Стили взаимодействия с детьми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26</cp:revision>
  <dcterms:created xsi:type="dcterms:W3CDTF">2018-02-27T06:59:45Z</dcterms:created>
  <dcterms:modified xsi:type="dcterms:W3CDTF">2018-02-28T06:19:24Z</dcterms:modified>
</cp:coreProperties>
</file>