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116" d="100"/>
          <a:sy n="116" d="100"/>
        </p:scale>
        <p:origin x="-10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0F6727-5484-4572-873D-6CB5C54B634E}" type="datetimeFigureOut">
              <a:rPr lang="ru-RU" smtClean="0"/>
              <a:pPr/>
              <a:t>10.10.2019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0E4607-A0A6-4AAF-95EF-11DDC6EB6CB0}" type="slidenum">
              <a:rPr lang="ru-RU" smtClean="0"/>
              <a:pPr/>
              <a:t>‹#›</a:t>
            </a:fld>
            <a:endParaRPr lang="ru-RU"/>
          </a:p>
        </p:txBody>
      </p:sp>
    </p:spTree>
    <p:extLst>
      <p:ext uri="{BB962C8B-B14F-4D97-AF65-F5344CB8AC3E}">
        <p14:creationId xmlns:p14="http://schemas.microsoft.com/office/powerpoint/2010/main" val="38588932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0F6727-5484-4572-873D-6CB5C54B634E}" type="datetimeFigureOut">
              <a:rPr lang="ru-RU" smtClean="0"/>
              <a:pPr/>
              <a:t>10.10.2019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0E4607-A0A6-4AAF-95EF-11DDC6EB6CB0}" type="slidenum">
              <a:rPr lang="ru-RU" smtClean="0"/>
              <a:pPr/>
              <a:t>‹#›</a:t>
            </a:fld>
            <a:endParaRPr lang="ru-RU"/>
          </a:p>
        </p:txBody>
      </p:sp>
    </p:spTree>
    <p:extLst>
      <p:ext uri="{BB962C8B-B14F-4D97-AF65-F5344CB8AC3E}">
        <p14:creationId xmlns:p14="http://schemas.microsoft.com/office/powerpoint/2010/main" val="27548493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0F6727-5484-4572-873D-6CB5C54B634E}" type="datetimeFigureOut">
              <a:rPr lang="ru-RU" smtClean="0"/>
              <a:pPr/>
              <a:t>10.10.2019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0E4607-A0A6-4AAF-95EF-11DDC6EB6CB0}" type="slidenum">
              <a:rPr lang="ru-RU" smtClean="0"/>
              <a:pPr/>
              <a:t>‹#›</a:t>
            </a:fld>
            <a:endParaRPr lang="ru-RU"/>
          </a:p>
        </p:txBody>
      </p:sp>
    </p:spTree>
    <p:extLst>
      <p:ext uri="{BB962C8B-B14F-4D97-AF65-F5344CB8AC3E}">
        <p14:creationId xmlns:p14="http://schemas.microsoft.com/office/powerpoint/2010/main" val="6463697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0F6727-5484-4572-873D-6CB5C54B634E}" type="datetimeFigureOut">
              <a:rPr lang="ru-RU" smtClean="0"/>
              <a:pPr/>
              <a:t>10.10.2019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0E4607-A0A6-4AAF-95EF-11DDC6EB6CB0}" type="slidenum">
              <a:rPr lang="ru-RU" smtClean="0"/>
              <a:pPr/>
              <a:t>‹#›</a:t>
            </a:fld>
            <a:endParaRPr lang="ru-RU"/>
          </a:p>
        </p:txBody>
      </p:sp>
    </p:spTree>
    <p:extLst>
      <p:ext uri="{BB962C8B-B14F-4D97-AF65-F5344CB8AC3E}">
        <p14:creationId xmlns:p14="http://schemas.microsoft.com/office/powerpoint/2010/main" val="14244508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0F6727-5484-4572-873D-6CB5C54B634E}" type="datetimeFigureOut">
              <a:rPr lang="ru-RU" smtClean="0"/>
              <a:pPr/>
              <a:t>10.10.2019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70E4607-A0A6-4AAF-95EF-11DDC6EB6CB0}" type="slidenum">
              <a:rPr lang="ru-RU" smtClean="0"/>
              <a:pPr/>
              <a:t>‹#›</a:t>
            </a:fld>
            <a:endParaRPr lang="ru-RU"/>
          </a:p>
        </p:txBody>
      </p:sp>
    </p:spTree>
    <p:extLst>
      <p:ext uri="{BB962C8B-B14F-4D97-AF65-F5344CB8AC3E}">
        <p14:creationId xmlns:p14="http://schemas.microsoft.com/office/powerpoint/2010/main" val="2429775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0F6727-5484-4572-873D-6CB5C54B634E}" type="datetimeFigureOut">
              <a:rPr lang="ru-RU" smtClean="0"/>
              <a:pPr/>
              <a:t>10.10.2019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0E4607-A0A6-4AAF-95EF-11DDC6EB6CB0}" type="slidenum">
              <a:rPr lang="ru-RU" smtClean="0"/>
              <a:pPr/>
              <a:t>‹#›</a:t>
            </a:fld>
            <a:endParaRPr lang="ru-RU"/>
          </a:p>
        </p:txBody>
      </p:sp>
    </p:spTree>
    <p:extLst>
      <p:ext uri="{BB962C8B-B14F-4D97-AF65-F5344CB8AC3E}">
        <p14:creationId xmlns:p14="http://schemas.microsoft.com/office/powerpoint/2010/main" val="16979944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0F6727-5484-4572-873D-6CB5C54B634E}" type="datetimeFigureOut">
              <a:rPr lang="ru-RU" smtClean="0"/>
              <a:pPr/>
              <a:t>10.10.2019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70E4607-A0A6-4AAF-95EF-11DDC6EB6CB0}" type="slidenum">
              <a:rPr lang="ru-RU" smtClean="0"/>
              <a:pPr/>
              <a:t>‹#›</a:t>
            </a:fld>
            <a:endParaRPr lang="ru-RU"/>
          </a:p>
        </p:txBody>
      </p:sp>
    </p:spTree>
    <p:extLst>
      <p:ext uri="{BB962C8B-B14F-4D97-AF65-F5344CB8AC3E}">
        <p14:creationId xmlns:p14="http://schemas.microsoft.com/office/powerpoint/2010/main" val="18090185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90F6727-5484-4572-873D-6CB5C54B634E}" type="datetimeFigureOut">
              <a:rPr lang="ru-RU" smtClean="0"/>
              <a:pPr/>
              <a:t>10.10.2019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70E4607-A0A6-4AAF-95EF-11DDC6EB6CB0}" type="slidenum">
              <a:rPr lang="ru-RU" smtClean="0"/>
              <a:pPr/>
              <a:t>‹#›</a:t>
            </a:fld>
            <a:endParaRPr lang="ru-RU"/>
          </a:p>
        </p:txBody>
      </p:sp>
    </p:spTree>
    <p:extLst>
      <p:ext uri="{BB962C8B-B14F-4D97-AF65-F5344CB8AC3E}">
        <p14:creationId xmlns:p14="http://schemas.microsoft.com/office/powerpoint/2010/main" val="35088060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F6727-5484-4572-873D-6CB5C54B634E}" type="datetimeFigureOut">
              <a:rPr lang="ru-RU" smtClean="0"/>
              <a:pPr/>
              <a:t>10.10.2019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70E4607-A0A6-4AAF-95EF-11DDC6EB6CB0}" type="slidenum">
              <a:rPr lang="ru-RU" smtClean="0"/>
              <a:pPr/>
              <a:t>‹#›</a:t>
            </a:fld>
            <a:endParaRPr lang="ru-RU"/>
          </a:p>
        </p:txBody>
      </p:sp>
    </p:spTree>
    <p:extLst>
      <p:ext uri="{BB962C8B-B14F-4D97-AF65-F5344CB8AC3E}">
        <p14:creationId xmlns:p14="http://schemas.microsoft.com/office/powerpoint/2010/main" val="8396751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0F6727-5484-4572-873D-6CB5C54B634E}" type="datetimeFigureOut">
              <a:rPr lang="ru-RU" smtClean="0"/>
              <a:pPr/>
              <a:t>10.10.2019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0E4607-A0A6-4AAF-95EF-11DDC6EB6CB0}" type="slidenum">
              <a:rPr lang="ru-RU" smtClean="0"/>
              <a:pPr/>
              <a:t>‹#›</a:t>
            </a:fld>
            <a:endParaRPr lang="ru-RU"/>
          </a:p>
        </p:txBody>
      </p:sp>
    </p:spTree>
    <p:extLst>
      <p:ext uri="{BB962C8B-B14F-4D97-AF65-F5344CB8AC3E}">
        <p14:creationId xmlns:p14="http://schemas.microsoft.com/office/powerpoint/2010/main" val="3786486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90F6727-5484-4572-873D-6CB5C54B634E}" type="datetimeFigureOut">
              <a:rPr lang="ru-RU" smtClean="0"/>
              <a:pPr/>
              <a:t>10.10.2019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70E4607-A0A6-4AAF-95EF-11DDC6EB6CB0}" type="slidenum">
              <a:rPr lang="ru-RU" smtClean="0"/>
              <a:pPr/>
              <a:t>‹#›</a:t>
            </a:fld>
            <a:endParaRPr lang="ru-RU"/>
          </a:p>
        </p:txBody>
      </p:sp>
    </p:spTree>
    <p:extLst>
      <p:ext uri="{BB962C8B-B14F-4D97-AF65-F5344CB8AC3E}">
        <p14:creationId xmlns:p14="http://schemas.microsoft.com/office/powerpoint/2010/main" val="5709046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F6727-5484-4572-873D-6CB5C54B634E}" type="datetimeFigureOut">
              <a:rPr lang="ru-RU" smtClean="0"/>
              <a:pPr/>
              <a:t>10.10.2019</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E4607-A0A6-4AAF-95EF-11DDC6EB6CB0}" type="slidenum">
              <a:rPr lang="ru-RU" smtClean="0"/>
              <a:pPr/>
              <a:t>‹#›</a:t>
            </a:fld>
            <a:endParaRPr lang="ru-RU"/>
          </a:p>
        </p:txBody>
      </p:sp>
    </p:spTree>
    <p:extLst>
      <p:ext uri="{BB962C8B-B14F-4D97-AF65-F5344CB8AC3E}">
        <p14:creationId xmlns:p14="http://schemas.microsoft.com/office/powerpoint/2010/main" val="177202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ags" Target="../tags/tag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E3D7230-31CF-4FA6-80A8-8A44FBCD35A0}"/>
              </a:ext>
            </a:extLst>
          </p:cNvPr>
          <p:cNvSpPr>
            <a:spLocks noGrp="1"/>
          </p:cNvSpPr>
          <p:nvPr>
            <p:ph type="title"/>
          </p:nvPr>
        </p:nvSpPr>
        <p:spPr>
          <a:xfrm rot="21044545">
            <a:off x="816802" y="459061"/>
            <a:ext cx="3932237" cy="1314436"/>
          </a:xfrm>
          <a:effectLst>
            <a:glow rad="635000">
              <a:schemeClr val="accent1">
                <a:alpha val="40000"/>
              </a:schemeClr>
            </a:glow>
          </a:effectLst>
        </p:spPr>
        <p:txBody>
          <a:bodyPr>
            <a:normAutofit/>
          </a:bodyPr>
          <a:lstStyle/>
          <a:p>
            <a:pPr algn="ctr"/>
            <a:r>
              <a:rPr lang="en-US" sz="4800" b="1" dirty="0">
                <a:solidFill>
                  <a:srgbClr val="FF0000"/>
                </a:solidFill>
                <a:effectLst/>
                <a:latin typeface="+mn-lt"/>
              </a:rPr>
              <a:t>Red Square</a:t>
            </a:r>
            <a:endParaRPr lang="ru-RU" sz="4800" b="1" dirty="0">
              <a:solidFill>
                <a:srgbClr val="FF0000"/>
              </a:solidFill>
              <a:latin typeface="+mn-lt"/>
            </a:endParaRPr>
          </a:p>
        </p:txBody>
      </p:sp>
      <p:pic>
        <p:nvPicPr>
          <p:cNvPr id="11" name="Рисунок 10">
            <a:extLst>
              <a:ext uri="{FF2B5EF4-FFF2-40B4-BE49-F238E27FC236}">
                <a16:creationId xmlns="" xmlns:a16="http://schemas.microsoft.com/office/drawing/2014/main" id="{B5B02AC1-0FBA-4B9A-8A19-8A5FF772ED6D}"/>
              </a:ext>
            </a:extLst>
          </p:cNvPr>
          <p:cNvPicPr>
            <a:picLocks noGrp="1" noChangeAspect="1"/>
          </p:cNvPicPr>
          <p:nvPr>
            <p:ph type="pic" idx="1"/>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6522" r="6522"/>
          <a:stretch>
            <a:fillRect/>
          </a:stretch>
        </p:blipFill>
        <p:spPr>
          <a:xfrm rot="576186">
            <a:off x="5183188" y="987425"/>
            <a:ext cx="6172200" cy="4873625"/>
          </a:xfrm>
          <a:prstGeom prst="rect">
            <a:avLst/>
          </a:prstGeom>
          <a:ln>
            <a:noFill/>
          </a:ln>
          <a:effectLst>
            <a:outerShdw blurRad="190500" algn="tl" rotWithShape="0">
              <a:srgbClr val="000000">
                <a:alpha val="70000"/>
              </a:srgbClr>
            </a:outerShdw>
          </a:effectLst>
        </p:spPr>
      </p:pic>
      <p:sp>
        <p:nvSpPr>
          <p:cNvPr id="4" name="Текст 3">
            <a:extLst>
              <a:ext uri="{FF2B5EF4-FFF2-40B4-BE49-F238E27FC236}">
                <a16:creationId xmlns="" xmlns:a16="http://schemas.microsoft.com/office/drawing/2014/main" id="{D9D0E572-6122-4312-9DB3-3B22C73549D3}"/>
              </a:ext>
            </a:extLst>
          </p:cNvPr>
          <p:cNvSpPr>
            <a:spLocks noGrp="1"/>
          </p:cNvSpPr>
          <p:nvPr>
            <p:ph type="body" sz="half" idx="2"/>
          </p:nvPr>
        </p:nvSpPr>
        <p:spPr>
          <a:xfrm rot="21063795">
            <a:off x="816801" y="1955801"/>
            <a:ext cx="3932237" cy="3811588"/>
          </a:xfrm>
        </p:spPr>
        <p:txBody>
          <a:bodyPr>
            <a:normAutofit lnSpcReduction="10000"/>
          </a:bodyPr>
          <a:lstStyle/>
          <a:p>
            <a:r>
              <a:rPr lang="en-US" b="1" i="1" dirty="0">
                <a:effectLst/>
              </a:rPr>
              <a:t>Red Square is the main and most famous square in Moscow and Russia, the arena of many important events of Russian history and the history of the Soviet state, the place of mass demonstrations of the working people of the capital and parades of the Armed Forces of Russia.</a:t>
            </a:r>
          </a:p>
          <a:p>
            <a:r>
              <a:rPr lang="en-US" b="1" i="1" dirty="0">
                <a:effectLst/>
              </a:rPr>
              <a:t/>
            </a:r>
            <a:br>
              <a:rPr lang="en-US" b="1" i="1" dirty="0">
                <a:effectLst/>
              </a:rPr>
            </a:br>
            <a:endParaRPr lang="en-US" b="1" i="1" dirty="0">
              <a:effectLst/>
            </a:endParaRPr>
          </a:p>
          <a:p>
            <a:r>
              <a:rPr lang="en-US" b="1" i="1" dirty="0">
                <a:effectLst/>
              </a:rPr>
              <a:t> Even in ancient times, an area appeared near the eastern wall of the Kremlin, where busy trade was noisy.  In the Middle Ages, fires often blazed here, so the square also had another name - “Fire”.  From the middle of the 17th century they began to call it “Red”, which in Old Russian meant “beautiful”.</a:t>
            </a:r>
          </a:p>
          <a:p>
            <a:endParaRPr lang="ru-RU" dirty="0"/>
          </a:p>
        </p:txBody>
      </p:sp>
    </p:spTree>
    <p:custDataLst>
      <p:tags r:id="rId1"/>
    </p:custDataLst>
    <p:extLst>
      <p:ext uri="{BB962C8B-B14F-4D97-AF65-F5344CB8AC3E}">
        <p14:creationId xmlns:p14="http://schemas.microsoft.com/office/powerpoint/2010/main" val="1606883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mph" presetSubtype="0" fill="remove" grpId="1" nodeType="clickEffect">
                                  <p:stCondLst>
                                    <p:cond delay="0"/>
                                  </p:stCondLst>
                                  <p:childTnLst>
                                    <p:animClr clrSpc="rgb" dir="cw">
                                      <p:cBhvr override="childStyle">
                                        <p:cTn id="49" dur="250" autoRev="1" fill="remove"/>
                                        <p:tgtEl>
                                          <p:spTgt spid="2"/>
                                        </p:tgtEl>
                                        <p:attrNameLst>
                                          <p:attrName>style.color</p:attrName>
                                        </p:attrNameLst>
                                      </p:cBhvr>
                                      <p:to>
                                        <a:schemeClr val="bg1"/>
                                      </p:to>
                                    </p:animClr>
                                    <p:animClr clrSpc="rgb" dir="cw">
                                      <p:cBhvr>
                                        <p:cTn id="50" dur="250" autoRev="1" fill="remove"/>
                                        <p:tgtEl>
                                          <p:spTgt spid="2"/>
                                        </p:tgtEl>
                                        <p:attrNameLst>
                                          <p:attrName>fillcolor</p:attrName>
                                        </p:attrNameLst>
                                      </p:cBhvr>
                                      <p:to>
                                        <a:schemeClr val="bg1"/>
                                      </p:to>
                                    </p:animClr>
                                    <p:set>
                                      <p:cBhvr>
                                        <p:cTn id="51" dur="250" autoRev="1" fill="remove"/>
                                        <p:tgtEl>
                                          <p:spTgt spid="2"/>
                                        </p:tgtEl>
                                        <p:attrNameLst>
                                          <p:attrName>fill.type</p:attrName>
                                        </p:attrNameLst>
                                      </p:cBhvr>
                                      <p:to>
                                        <p:strVal val="solid"/>
                                      </p:to>
                                    </p:set>
                                    <p:set>
                                      <p:cBhvr>
                                        <p:cTn id="52"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2|0.6|2.3"/>
</p:tagLst>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28</TotalTime>
  <Words>54</Words>
  <Application>Microsoft Office PowerPoint</Application>
  <PresentationFormat>Произвольный</PresentationFormat>
  <Paragraphs>4</Paragraphs>
  <Slides>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Office Theme</vt:lpstr>
      <vt:lpstr>Red Square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Square</dc:title>
  <dc:creator>Пользователь</dc:creator>
  <cp:lastModifiedBy>User</cp:lastModifiedBy>
  <cp:revision>5</cp:revision>
  <cp:lastPrinted>2019-09-19T12:06:06Z</cp:lastPrinted>
  <dcterms:created xsi:type="dcterms:W3CDTF">2019-09-19T11:51:50Z</dcterms:created>
  <dcterms:modified xsi:type="dcterms:W3CDTF">2019-10-10T11:26:02Z</dcterms:modified>
</cp:coreProperties>
</file>