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91" r:id="rId3"/>
    <p:sldId id="280" r:id="rId4"/>
    <p:sldId id="281" r:id="rId5"/>
    <p:sldId id="283" r:id="rId6"/>
    <p:sldId id="285" r:id="rId7"/>
    <p:sldId id="269" r:id="rId8"/>
    <p:sldId id="270" r:id="rId9"/>
    <p:sldId id="271" r:id="rId10"/>
    <p:sldId id="273" r:id="rId11"/>
    <p:sldId id="272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7BD9D-8BB2-4794-9360-B5092E34E05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8B9B7-FE99-4412-B0C9-98B3689A647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ECC313E-6294-42AA-A263-E4DB457F20FA}" type="parTrans" cxnId="{A19849A4-C696-4AE5-81E3-0CECFD981EF2}">
      <dgm:prSet/>
      <dgm:spPr/>
      <dgm:t>
        <a:bodyPr/>
        <a:lstStyle/>
        <a:p>
          <a:endParaRPr lang="ru-RU"/>
        </a:p>
      </dgm:t>
    </dgm:pt>
    <dgm:pt modelId="{F0A8E0A4-D5A2-4E83-A6F8-33BDCC8F9E3F}" type="sibTrans" cxnId="{A19849A4-C696-4AE5-81E3-0CECFD981EF2}">
      <dgm:prSet/>
      <dgm:spPr/>
      <dgm:t>
        <a:bodyPr/>
        <a:lstStyle/>
        <a:p>
          <a:endParaRPr lang="ru-RU"/>
        </a:p>
      </dgm:t>
    </dgm:pt>
    <dgm:pt modelId="{87CEF207-89B3-4022-82ED-25D3714C4ED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Полив</a:t>
          </a:r>
          <a:endParaRPr lang="ru-RU" sz="2400" b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1B9E7038-D96F-445B-9C39-9532D39F0374}" type="parTrans" cxnId="{A0394606-2AF2-4677-96BB-DFA82E2AA46A}">
      <dgm:prSet/>
      <dgm:spPr/>
      <dgm:t>
        <a:bodyPr/>
        <a:lstStyle/>
        <a:p>
          <a:endParaRPr lang="ru-RU"/>
        </a:p>
      </dgm:t>
    </dgm:pt>
    <dgm:pt modelId="{509BD506-6ABE-42E1-9320-E45257626F66}" type="sibTrans" cxnId="{A0394606-2AF2-4677-96BB-DFA82E2AA46A}">
      <dgm:prSet/>
      <dgm:spPr/>
      <dgm:t>
        <a:bodyPr/>
        <a:lstStyle/>
        <a:p>
          <a:endParaRPr lang="ru-RU"/>
        </a:p>
      </dgm:t>
    </dgm:pt>
    <dgm:pt modelId="{245EE5C9-E670-4E3D-8434-299AB8C3D87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+mj-lt"/>
            </a:rPr>
            <a:t>Мытье листьев</a:t>
          </a:r>
          <a:endParaRPr lang="ru-RU" sz="2400" b="1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75B4D660-6F83-40C8-B302-EA09399DDD9C}" type="parTrans" cxnId="{B3B326D7-692F-475A-84CC-9819C31CA732}">
      <dgm:prSet/>
      <dgm:spPr/>
      <dgm:t>
        <a:bodyPr/>
        <a:lstStyle/>
        <a:p>
          <a:endParaRPr lang="ru-RU"/>
        </a:p>
      </dgm:t>
    </dgm:pt>
    <dgm:pt modelId="{4DCCB003-68A8-4561-BD05-3F9BF1BC2F5E}" type="sibTrans" cxnId="{B3B326D7-692F-475A-84CC-9819C31CA732}">
      <dgm:prSet/>
      <dgm:spPr/>
      <dgm:t>
        <a:bodyPr/>
        <a:lstStyle/>
        <a:p>
          <a:endParaRPr lang="ru-RU"/>
        </a:p>
      </dgm:t>
    </dgm:pt>
    <dgm:pt modelId="{9F2F9F19-4772-4320-8E33-C52DF753EFE1}">
      <dgm:prSet phldrT="[Текст]" custT="1"/>
      <dgm:spPr/>
      <dgm:t>
        <a:bodyPr/>
        <a:lstStyle/>
        <a:p>
          <a:r>
            <a:rPr lang="ru-RU" sz="2400" b="1" dirty="0" smtClean="0">
              <a:latin typeface="+mj-lt"/>
            </a:rPr>
            <a:t>Опрыскивание</a:t>
          </a:r>
          <a:endParaRPr lang="ru-RU" sz="2400" b="1" dirty="0">
            <a:latin typeface="+mj-lt"/>
          </a:endParaRPr>
        </a:p>
      </dgm:t>
    </dgm:pt>
    <dgm:pt modelId="{38CD1377-3DC2-498D-84B5-CA1524D750AE}" type="parTrans" cxnId="{2EE3E13F-F5EF-4895-B8A9-F104A09C0D35}">
      <dgm:prSet/>
      <dgm:spPr/>
      <dgm:t>
        <a:bodyPr/>
        <a:lstStyle/>
        <a:p>
          <a:endParaRPr lang="ru-RU"/>
        </a:p>
      </dgm:t>
    </dgm:pt>
    <dgm:pt modelId="{5C5BDBC6-CCAE-469F-8817-37F51ADC5A70}" type="sibTrans" cxnId="{2EE3E13F-F5EF-4895-B8A9-F104A09C0D35}">
      <dgm:prSet/>
      <dgm:spPr/>
      <dgm:t>
        <a:bodyPr/>
        <a:lstStyle/>
        <a:p>
          <a:endParaRPr lang="ru-RU"/>
        </a:p>
      </dgm:t>
    </dgm:pt>
    <dgm:pt modelId="{970F147F-0AD2-4C10-BC9B-34FA67B5AC3E}">
      <dgm:prSet phldrT="[Текст]" custT="1"/>
      <dgm:spPr/>
      <dgm:t>
        <a:bodyPr/>
        <a:lstStyle/>
        <a:p>
          <a:r>
            <a:rPr lang="ru-RU" sz="2400" b="1" dirty="0" smtClean="0">
              <a:latin typeface="+mj-lt"/>
            </a:rPr>
            <a:t>Рыхление</a:t>
          </a:r>
          <a:endParaRPr lang="ru-RU" sz="2400" b="1" dirty="0">
            <a:latin typeface="+mj-lt"/>
          </a:endParaRPr>
        </a:p>
      </dgm:t>
    </dgm:pt>
    <dgm:pt modelId="{3769F47F-2F96-44F2-A3B4-E4A208AF9682}" type="parTrans" cxnId="{D6DF43AD-FC95-445A-A466-50E80243461B}">
      <dgm:prSet/>
      <dgm:spPr/>
      <dgm:t>
        <a:bodyPr/>
        <a:lstStyle/>
        <a:p>
          <a:endParaRPr lang="ru-RU"/>
        </a:p>
      </dgm:t>
    </dgm:pt>
    <dgm:pt modelId="{5314CAFF-6759-4E35-AB76-15895F7329F8}" type="sibTrans" cxnId="{D6DF43AD-FC95-445A-A466-50E80243461B}">
      <dgm:prSet/>
      <dgm:spPr/>
      <dgm:t>
        <a:bodyPr/>
        <a:lstStyle/>
        <a:p>
          <a:endParaRPr lang="ru-RU"/>
        </a:p>
      </dgm:t>
    </dgm:pt>
    <dgm:pt modelId="{A5C3118F-F72E-4EEF-8175-DFC91B39642E}" type="pres">
      <dgm:prSet presAssocID="{F337BD9D-8BB2-4794-9360-B5092E34E0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93B75-6DCF-415C-B8B4-A51570A114AD}" type="pres">
      <dgm:prSet presAssocID="{F337BD9D-8BB2-4794-9360-B5092E34E05A}" presName="radial" presStyleCnt="0">
        <dgm:presLayoutVars>
          <dgm:animLvl val="ctr"/>
        </dgm:presLayoutVars>
      </dgm:prSet>
      <dgm:spPr/>
    </dgm:pt>
    <dgm:pt modelId="{132B2CC2-3E94-4A8B-B01E-5838D7A4867B}" type="pres">
      <dgm:prSet presAssocID="{8948B9B7-FE99-4412-B0C9-98B3689A647E}" presName="centerShape" presStyleLbl="vennNode1" presStyleIdx="0" presStyleCnt="5" custScaleX="114618" custScaleY="109946" custLinFactNeighborX="3778" custLinFactNeighborY="259"/>
      <dgm:spPr/>
      <dgm:t>
        <a:bodyPr/>
        <a:lstStyle/>
        <a:p>
          <a:endParaRPr lang="ru-RU"/>
        </a:p>
      </dgm:t>
    </dgm:pt>
    <dgm:pt modelId="{6838CF4D-CB6D-4205-AA51-E39FFDC8BBE8}" type="pres">
      <dgm:prSet presAssocID="{87CEF207-89B3-4022-82ED-25D3714C4ED9}" presName="node" presStyleLbl="vennNode1" presStyleIdx="1" presStyleCnt="5" custScaleX="138634" custScaleY="66791" custRadScaleRad="110495" custRadScaleInc="4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CA309-6098-4209-8F3A-FBE90332BA67}" type="pres">
      <dgm:prSet presAssocID="{245EE5C9-E670-4E3D-8434-299AB8C3D870}" presName="node" presStyleLbl="vennNode1" presStyleIdx="2" presStyleCnt="5" custScaleX="121679" custScaleY="60322" custRadScaleRad="141497" custRadScaleInc="-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EC0D2-1C7D-4824-A27C-410C49FA95F4}" type="pres">
      <dgm:prSet presAssocID="{9F2F9F19-4772-4320-8E33-C52DF753EFE1}" presName="node" presStyleLbl="vennNode1" presStyleIdx="3" presStyleCnt="5" custScaleX="173281" custScaleY="68547" custRadScaleRad="113548" custRadScaleInc="-3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1C551-AD00-4BD8-8D8B-041BB38E872C}" type="pres">
      <dgm:prSet presAssocID="{970F147F-0AD2-4C10-BC9B-34FA67B5AC3E}" presName="node" presStyleLbl="vennNode1" presStyleIdx="4" presStyleCnt="5" custScaleX="118450" custScaleY="66088" custRadScaleRad="125864" custRadScaleInc="-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849A4-C696-4AE5-81E3-0CECFD981EF2}" srcId="{F337BD9D-8BB2-4794-9360-B5092E34E05A}" destId="{8948B9B7-FE99-4412-B0C9-98B3689A647E}" srcOrd="0" destOrd="0" parTransId="{3ECC313E-6294-42AA-A263-E4DB457F20FA}" sibTransId="{F0A8E0A4-D5A2-4E83-A6F8-33BDCC8F9E3F}"/>
    <dgm:cxn modelId="{9F1BCC68-13BB-4000-9BA8-08B832294EF2}" type="presOf" srcId="{87CEF207-89B3-4022-82ED-25D3714C4ED9}" destId="{6838CF4D-CB6D-4205-AA51-E39FFDC8BBE8}" srcOrd="0" destOrd="0" presId="urn:microsoft.com/office/officeart/2005/8/layout/radial3"/>
    <dgm:cxn modelId="{0986A9C0-3FE4-4E68-8D80-0791A8A7F420}" type="presOf" srcId="{9F2F9F19-4772-4320-8E33-C52DF753EFE1}" destId="{ECBEC0D2-1C7D-4824-A27C-410C49FA95F4}" srcOrd="0" destOrd="0" presId="urn:microsoft.com/office/officeart/2005/8/layout/radial3"/>
    <dgm:cxn modelId="{B3B326D7-692F-475A-84CC-9819C31CA732}" srcId="{8948B9B7-FE99-4412-B0C9-98B3689A647E}" destId="{245EE5C9-E670-4E3D-8434-299AB8C3D870}" srcOrd="1" destOrd="0" parTransId="{75B4D660-6F83-40C8-B302-EA09399DDD9C}" sibTransId="{4DCCB003-68A8-4561-BD05-3F9BF1BC2F5E}"/>
    <dgm:cxn modelId="{61B6EA2B-E9E4-4EFF-8EA7-2DCD4A9530FF}" type="presOf" srcId="{245EE5C9-E670-4E3D-8434-299AB8C3D870}" destId="{433CA309-6098-4209-8F3A-FBE90332BA67}" srcOrd="0" destOrd="0" presId="urn:microsoft.com/office/officeart/2005/8/layout/radial3"/>
    <dgm:cxn modelId="{427FD831-D4A4-4ADF-A2A9-783F323C6751}" type="presOf" srcId="{970F147F-0AD2-4C10-BC9B-34FA67B5AC3E}" destId="{52D1C551-AD00-4BD8-8D8B-041BB38E872C}" srcOrd="0" destOrd="0" presId="urn:microsoft.com/office/officeart/2005/8/layout/radial3"/>
    <dgm:cxn modelId="{A0394606-2AF2-4677-96BB-DFA82E2AA46A}" srcId="{8948B9B7-FE99-4412-B0C9-98B3689A647E}" destId="{87CEF207-89B3-4022-82ED-25D3714C4ED9}" srcOrd="0" destOrd="0" parTransId="{1B9E7038-D96F-445B-9C39-9532D39F0374}" sibTransId="{509BD506-6ABE-42E1-9320-E45257626F66}"/>
    <dgm:cxn modelId="{97C81F02-381D-4C86-B457-93708C72A3A0}" type="presOf" srcId="{8948B9B7-FE99-4412-B0C9-98B3689A647E}" destId="{132B2CC2-3E94-4A8B-B01E-5838D7A4867B}" srcOrd="0" destOrd="0" presId="urn:microsoft.com/office/officeart/2005/8/layout/radial3"/>
    <dgm:cxn modelId="{D6DF43AD-FC95-445A-A466-50E80243461B}" srcId="{8948B9B7-FE99-4412-B0C9-98B3689A647E}" destId="{970F147F-0AD2-4C10-BC9B-34FA67B5AC3E}" srcOrd="3" destOrd="0" parTransId="{3769F47F-2F96-44F2-A3B4-E4A208AF9682}" sibTransId="{5314CAFF-6759-4E35-AB76-15895F7329F8}"/>
    <dgm:cxn modelId="{014CCE72-B392-4B6E-AAF5-27C40FD3A6D2}" type="presOf" srcId="{F337BD9D-8BB2-4794-9360-B5092E34E05A}" destId="{A5C3118F-F72E-4EEF-8175-DFC91B39642E}" srcOrd="0" destOrd="0" presId="urn:microsoft.com/office/officeart/2005/8/layout/radial3"/>
    <dgm:cxn modelId="{2EE3E13F-F5EF-4895-B8A9-F104A09C0D35}" srcId="{8948B9B7-FE99-4412-B0C9-98B3689A647E}" destId="{9F2F9F19-4772-4320-8E33-C52DF753EFE1}" srcOrd="2" destOrd="0" parTransId="{38CD1377-3DC2-498D-84B5-CA1524D750AE}" sibTransId="{5C5BDBC6-CCAE-469F-8817-37F51ADC5A70}"/>
    <dgm:cxn modelId="{5105D467-79B8-423A-8441-855A917BFBC0}" type="presParOf" srcId="{A5C3118F-F72E-4EEF-8175-DFC91B39642E}" destId="{2E093B75-6DCF-415C-B8B4-A51570A114AD}" srcOrd="0" destOrd="0" presId="urn:microsoft.com/office/officeart/2005/8/layout/radial3"/>
    <dgm:cxn modelId="{2FF84A2A-9BC0-41C9-A0F8-36A90B3C84A2}" type="presParOf" srcId="{2E093B75-6DCF-415C-B8B4-A51570A114AD}" destId="{132B2CC2-3E94-4A8B-B01E-5838D7A4867B}" srcOrd="0" destOrd="0" presId="urn:microsoft.com/office/officeart/2005/8/layout/radial3"/>
    <dgm:cxn modelId="{8D6E0350-F154-4750-87F6-113B6A2BF46A}" type="presParOf" srcId="{2E093B75-6DCF-415C-B8B4-A51570A114AD}" destId="{6838CF4D-CB6D-4205-AA51-E39FFDC8BBE8}" srcOrd="1" destOrd="0" presId="urn:microsoft.com/office/officeart/2005/8/layout/radial3"/>
    <dgm:cxn modelId="{C34F7C16-E9F4-4F4A-8BC4-08923B971737}" type="presParOf" srcId="{2E093B75-6DCF-415C-B8B4-A51570A114AD}" destId="{433CA309-6098-4209-8F3A-FBE90332BA67}" srcOrd="2" destOrd="0" presId="urn:microsoft.com/office/officeart/2005/8/layout/radial3"/>
    <dgm:cxn modelId="{344A1B68-3179-4D1A-89CF-783DD22D88D7}" type="presParOf" srcId="{2E093B75-6DCF-415C-B8B4-A51570A114AD}" destId="{ECBEC0D2-1C7D-4824-A27C-410C49FA95F4}" srcOrd="3" destOrd="0" presId="urn:microsoft.com/office/officeart/2005/8/layout/radial3"/>
    <dgm:cxn modelId="{BD062A36-F8D1-47F9-B9B3-1816881127E3}" type="presParOf" srcId="{2E093B75-6DCF-415C-B8B4-A51570A114AD}" destId="{52D1C551-AD00-4BD8-8D8B-041BB38E872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B2CC2-3E94-4A8B-B01E-5838D7A4867B}">
      <dsp:nvSpPr>
        <dsp:cNvPr id="0" name=""/>
        <dsp:cNvSpPr/>
      </dsp:nvSpPr>
      <dsp:spPr>
        <a:xfrm>
          <a:off x="2487235" y="1202466"/>
          <a:ext cx="3905955" cy="3746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487235" y="1202466"/>
        <a:ext cx="3905955" cy="3746742"/>
      </dsp:txXfrm>
    </dsp:sp>
    <dsp:sp modelId="{6838CF4D-CB6D-4205-AA51-E39FFDC8BBE8}">
      <dsp:nvSpPr>
        <dsp:cNvPr id="0" name=""/>
        <dsp:cNvSpPr/>
      </dsp:nvSpPr>
      <dsp:spPr>
        <a:xfrm>
          <a:off x="3279295" y="50347"/>
          <a:ext cx="2362186" cy="11380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Полив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+mj-lt"/>
          </a:endParaRPr>
        </a:p>
      </dsp:txBody>
      <dsp:txXfrm>
        <a:off x="3279295" y="50347"/>
        <a:ext cx="2362186" cy="1138052"/>
      </dsp:txXfrm>
    </dsp:sp>
    <dsp:sp modelId="{433CA309-6098-4209-8F3A-FBE90332BA67}">
      <dsp:nvSpPr>
        <dsp:cNvPr id="0" name=""/>
        <dsp:cNvSpPr/>
      </dsp:nvSpPr>
      <dsp:spPr>
        <a:xfrm>
          <a:off x="6375643" y="2498638"/>
          <a:ext cx="2073290" cy="10278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Мытье листьев</a:t>
          </a:r>
          <a:endParaRPr lang="ru-RU" sz="2400" b="1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6375643" y="2498638"/>
        <a:ext cx="2073290" cy="1027827"/>
      </dsp:txXfrm>
    </dsp:sp>
    <dsp:sp modelId="{ECBEC0D2-1C7D-4824-A27C-410C49FA95F4}">
      <dsp:nvSpPr>
        <dsp:cNvPr id="0" name=""/>
        <dsp:cNvSpPr/>
      </dsp:nvSpPr>
      <dsp:spPr>
        <a:xfrm>
          <a:off x="2919271" y="4975670"/>
          <a:ext cx="2952537" cy="11679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Опрыскивание</a:t>
          </a:r>
          <a:endParaRPr lang="ru-RU" sz="2400" b="1" kern="1200" dirty="0">
            <a:latin typeface="+mj-lt"/>
          </a:endParaRPr>
        </a:p>
      </dsp:txBody>
      <dsp:txXfrm>
        <a:off x="2919271" y="4975670"/>
        <a:ext cx="2952537" cy="1167973"/>
      </dsp:txXfrm>
    </dsp:sp>
    <dsp:sp modelId="{52D1C551-AD00-4BD8-8D8B-041BB38E872C}">
      <dsp:nvSpPr>
        <dsp:cNvPr id="0" name=""/>
        <dsp:cNvSpPr/>
      </dsp:nvSpPr>
      <dsp:spPr>
        <a:xfrm>
          <a:off x="470996" y="2570622"/>
          <a:ext cx="2018271" cy="11260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Рыхление</a:t>
          </a:r>
          <a:endParaRPr lang="ru-RU" sz="2400" b="1" kern="1200" dirty="0">
            <a:latin typeface="+mj-lt"/>
          </a:endParaRPr>
        </a:p>
      </dsp:txBody>
      <dsp:txXfrm>
        <a:off x="470996" y="2570622"/>
        <a:ext cx="2018271" cy="1126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05802-102E-47E4-975C-5EFF96E4C4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D81F-A018-48B2-92D3-EA0EAAA23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SimSun" pitchFamily="2" charset="-122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0D6AFB-586B-4721-BE1E-4BC57457839C}" type="slidenum">
              <a:rPr lang="ru-RU" smtClean="0">
                <a:ea typeface="SimSun" pitchFamily="2" charset="-122"/>
              </a:rPr>
              <a:pPr/>
              <a:t>3</a:t>
            </a:fld>
            <a:endParaRPr lang="ru-RU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ы и шаблоны\a454f3a7c5a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0D83-8638-48EF-9EA7-EE3BBDDC0AC3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8759-6766-4119-9B98-DD73AC1C3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8216-3334-40BA-A4DF-742744160AB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D4C7-F806-4F8B-92D8-2848BC1E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1CD5-4F35-4887-AE64-4C2B1F6BDDB1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4DED-BF49-427D-A0B9-1CCFB7666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B8B6-9BB2-4170-9D61-6B67F189D283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BD9E-4BAE-4D38-A41E-E297FD6B0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E89A-93DA-419B-87CA-9BF2D42CA452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3461-3BB7-498B-9004-907E52439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874C-4707-491A-AA1A-E6E7725C94F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3F4C-B4AB-4390-BAD8-C44103062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F969-598D-4DD4-A3FA-6D7BD203D0FE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D1A8-28E6-4ED9-9B5C-1E039F0E0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12EB-893C-4739-8AEA-C42539DBAB9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B0C7-286E-484D-ADD3-1B5EF3F80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3FD77-85D7-4F88-A12D-CBA6DD90DC2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79B0-047B-427A-A130-F884B4C3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0F5B-1C96-4C17-BC59-A051508E4A9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D1B2-CB49-42D5-81E1-FEB6D4C8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F188-BBA4-4B6D-BA15-9365D9F86AA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24A0-9BF6-4214-AF25-A6A2182D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65293C-F80A-4A82-A73E-EE8951367D5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961B9B-E079-43A0-8AA6-F65EDF0C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фоны и шаблоны\a454f3a7c5ac.jpg"/>
          <p:cNvPicPr>
            <a:picLocks noChangeAspect="1" noChangeArrowheads="1"/>
          </p:cNvPicPr>
          <p:nvPr userDrawn="1"/>
        </p:nvPicPr>
        <p:blipFill>
          <a:blip r:embed="rId13" cstate="print"/>
          <a:srcRect r="90625"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ru-RU" sz="6000" b="1" dirty="0" smtClean="0"/>
              <a:t>Отгадайте загадку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071678"/>
            <a:ext cx="4074816" cy="405448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Я - травянистое растение,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Красивое на удивление,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И радую я глаз,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Расту в горшке у вас.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(Комнатное растение)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C:\Documents and Settings\teachers\Рабочий стол\школьный двор\цветы зимнего сада\глоксиния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78"/>
            <a:ext cx="400052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316416" cy="1417638"/>
          </a:xfrm>
        </p:spPr>
        <p:txBody>
          <a:bodyPr/>
          <a:lstStyle/>
          <a:p>
            <a:r>
              <a:rPr lang="ru-RU" sz="6000" b="1" dirty="0" smtClean="0"/>
              <a:t>Удаление пыли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2520280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21088"/>
            <a:ext cx="2592288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619672" y="6021288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Щетка для удаления пыли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1619672" y="3356992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Салфетка для удаления пыли</a:t>
            </a:r>
          </a:p>
        </p:txBody>
      </p:sp>
      <p:pic>
        <p:nvPicPr>
          <p:cNvPr id="12296" name="Picture 2" descr="F:\цветы\72661932_108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4047282" cy="435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417638"/>
          </a:xfrm>
        </p:spPr>
        <p:txBody>
          <a:bodyPr/>
          <a:lstStyle/>
          <a:p>
            <a:r>
              <a:rPr lang="ru-RU" sz="6000" b="1" dirty="0" smtClean="0"/>
              <a:t>Удаление сухих листьев</a:t>
            </a:r>
          </a:p>
        </p:txBody>
      </p:sp>
      <p:pic>
        <p:nvPicPr>
          <p:cNvPr id="11267" name="Picture 4" descr="F:\цветы\nozhnicysadovye-e1302802189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1916832"/>
            <a:ext cx="37799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F:\цветы\694393b11b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44291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417638"/>
          </a:xfrm>
        </p:spPr>
        <p:txBody>
          <a:bodyPr/>
          <a:lstStyle/>
          <a:p>
            <a:r>
              <a:rPr lang="ru-RU" sz="6000" b="1" dirty="0" err="1" smtClean="0"/>
              <a:t>Физминутка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Спал цветок и вдруг проснулся,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(Наклоны вправо, влево.)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Больше спать не захотел.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(Наклоны вперёд и назад)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Шевельнулся, потянулся,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(Руки вверх, потянуться) 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Взвился вверх и полетел.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(Руки вверх, влево, вправо.)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Солнце утром лишь проснётся,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Бабочка кружит и вьётся</a:t>
            </a:r>
          </a:p>
          <a:p>
            <a:endParaRPr lang="ru-RU" dirty="0"/>
          </a:p>
        </p:txBody>
      </p:sp>
      <p:pic>
        <p:nvPicPr>
          <p:cNvPr id="5" name="Рисунок 4" descr="глокси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88843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Практическая работа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5257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Тема: «Уход за комнатными растениями»</a:t>
            </a:r>
          </a:p>
          <a:p>
            <a:pPr>
              <a:buNone/>
            </a:pPr>
            <a:r>
              <a:rPr lang="ru-RU" sz="2800" b="1" dirty="0" smtClean="0"/>
              <a:t>     Цель: </a:t>
            </a:r>
            <a:r>
              <a:rPr lang="ru-RU" sz="2400" b="1" dirty="0" smtClean="0"/>
              <a:t>Научиться ухаживать за комнатными растениями.</a:t>
            </a:r>
            <a:endParaRPr lang="ru-RU" sz="2400" b="1" dirty="0"/>
          </a:p>
        </p:txBody>
      </p:sp>
      <p:pic>
        <p:nvPicPr>
          <p:cNvPr id="4" name="Рисунок 3" descr="P1060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3600400" cy="3096344"/>
          </a:xfrm>
          <a:prstGeom prst="rect">
            <a:avLst/>
          </a:prstGeom>
        </p:spPr>
      </p:pic>
      <p:pic>
        <p:nvPicPr>
          <p:cNvPr id="5" name="Рисунок 4" descr="P1060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84984"/>
            <a:ext cx="388843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Какие  условия необходимы для жизни растений?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600200"/>
            <a:ext cx="7602041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Солнечный свет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        Тепло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        Вода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       Почва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      Воздух</a:t>
            </a:r>
          </a:p>
        </p:txBody>
      </p:sp>
      <p:pic>
        <p:nvPicPr>
          <p:cNvPr id="7172" name="Рисунок 6" descr="rost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ru-RU" sz="5400" b="1" dirty="0" smtClean="0">
                <a:cs typeface="Times New Roman" pitchFamily="18" charset="0"/>
              </a:rPr>
              <a:t>Что дают человеку цветы?</a:t>
            </a:r>
            <a:endParaRPr lang="ru-RU" sz="54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336600"/>
                </a:solidFill>
                <a:cs typeface="Times New Roman" pitchFamily="18" charset="0"/>
              </a:rPr>
              <a:t>Чистый воздух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336600"/>
                </a:solidFill>
                <a:cs typeface="Times New Roman" pitchFamily="18" charset="0"/>
              </a:rPr>
              <a:t>Хорошее настроение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336600"/>
                </a:solidFill>
                <a:cs typeface="Times New Roman" pitchFamily="18" charset="0"/>
              </a:rPr>
              <a:t>Здоровье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336600"/>
                </a:solidFill>
                <a:cs typeface="Times New Roman" pitchFamily="18" charset="0"/>
              </a:rPr>
              <a:t>Красоту</a:t>
            </a:r>
          </a:p>
          <a:p>
            <a:endParaRPr lang="ru-RU" dirty="0"/>
          </a:p>
        </p:txBody>
      </p:sp>
      <p:pic>
        <p:nvPicPr>
          <p:cNvPr id="4" name="Рисунок 3" descr="фиа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149080"/>
            <a:ext cx="2448272" cy="2376264"/>
          </a:xfrm>
          <a:prstGeom prst="rect">
            <a:avLst/>
          </a:prstGeom>
        </p:spPr>
      </p:pic>
      <p:pic>
        <p:nvPicPr>
          <p:cNvPr id="5" name="Рисунок 4" descr="хлорофитум хохлат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149080"/>
            <a:ext cx="252027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857232"/>
          </a:xfrm>
        </p:spPr>
        <p:txBody>
          <a:bodyPr/>
          <a:lstStyle/>
          <a:p>
            <a:r>
              <a:rPr lang="ru-RU" sz="4000" b="1" dirty="0" smtClean="0"/>
              <a:t>Уход за комнатными растениями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57256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403648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Инструменты по уходу за комнатными растениями</a:t>
            </a:r>
          </a:p>
        </p:txBody>
      </p:sp>
      <p:pic>
        <p:nvPicPr>
          <p:cNvPr id="7171" name="Picture 2" descr="F:\цветы\40206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556792"/>
            <a:ext cx="18542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F:\цветы\825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833812" cy="24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F:\цветы\nozhnicysadovye-e1302802189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F:\цветы\yellow-watering-c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149080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98884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500570"/>
            <a:ext cx="1656184" cy="18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ru-RU" sz="6000" b="1" dirty="0" smtClean="0"/>
              <a:t>Полив</a:t>
            </a:r>
          </a:p>
        </p:txBody>
      </p:sp>
      <p:pic>
        <p:nvPicPr>
          <p:cNvPr id="8196" name="Picture 3" descr="F:\цветы\пол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7662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733256"/>
            <a:ext cx="14180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933056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http://www.satti.ru/foto_tovars/324/32445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4525963" cy="46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417638"/>
          </a:xfrm>
        </p:spPr>
        <p:txBody>
          <a:bodyPr/>
          <a:lstStyle/>
          <a:p>
            <a:r>
              <a:rPr lang="ru-RU" sz="6000" b="1" dirty="0" smtClean="0"/>
              <a:t>Опрыскивание</a:t>
            </a:r>
          </a:p>
        </p:txBody>
      </p:sp>
      <p:pic>
        <p:nvPicPr>
          <p:cNvPr id="9219" name="Picture 2" descr="F:\цветы\pic0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412776"/>
            <a:ext cx="5438775" cy="5040560"/>
          </a:xfrm>
          <a:noFill/>
        </p:spPr>
      </p:pic>
      <p:pic>
        <p:nvPicPr>
          <p:cNvPr id="9220" name="Picture 2" descr="F:\цветы\40206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252028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xn--80aae0ashccrq6m.xn--p1ai/images/product_images/info_images/646920-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257233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F:\цветы\825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8338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F:\цвет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417646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99592" y="0"/>
            <a:ext cx="82444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/>
              <a:t>Рыхление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381642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135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Отгадайте загадку</vt:lpstr>
      <vt:lpstr>Практическая работа</vt:lpstr>
      <vt:lpstr>Какие  условия необходимы для жизни растений?</vt:lpstr>
      <vt:lpstr>Что дают человеку цветы?</vt:lpstr>
      <vt:lpstr>Уход за комнатными растениями</vt:lpstr>
      <vt:lpstr>Инструменты по уходу за комнатными растениями</vt:lpstr>
      <vt:lpstr>Полив</vt:lpstr>
      <vt:lpstr>Опрыскивание</vt:lpstr>
      <vt:lpstr>Слайд 9</vt:lpstr>
      <vt:lpstr>Удаление пыли</vt:lpstr>
      <vt:lpstr>Удаление сухих листьев</vt:lpstr>
      <vt:lpstr>Физминутка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Анна</cp:lastModifiedBy>
  <cp:revision>32</cp:revision>
  <dcterms:created xsi:type="dcterms:W3CDTF">2012-04-18T16:40:25Z</dcterms:created>
  <dcterms:modified xsi:type="dcterms:W3CDTF">2014-03-29T20:37:27Z</dcterms:modified>
</cp:coreProperties>
</file>