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5" r:id="rId4"/>
    <p:sldId id="276" r:id="rId5"/>
    <p:sldId id="259" r:id="rId6"/>
    <p:sldId id="277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631B05-387E-4AB7-A141-9CC82A21DB09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B80E0D-0E53-46FF-AC37-8916C3B70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31B05-387E-4AB7-A141-9CC82A21DB09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B80E0D-0E53-46FF-AC37-8916C3B70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31B05-387E-4AB7-A141-9CC82A21DB09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B80E0D-0E53-46FF-AC37-8916C3B70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31B05-387E-4AB7-A141-9CC82A21DB09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B80E0D-0E53-46FF-AC37-8916C3B705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31B05-387E-4AB7-A141-9CC82A21DB09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B80E0D-0E53-46FF-AC37-8916C3B705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31B05-387E-4AB7-A141-9CC82A21DB09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B80E0D-0E53-46FF-AC37-8916C3B705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31B05-387E-4AB7-A141-9CC82A21DB09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B80E0D-0E53-46FF-AC37-8916C3B705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31B05-387E-4AB7-A141-9CC82A21DB09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B80E0D-0E53-46FF-AC37-8916C3B705F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31B05-387E-4AB7-A141-9CC82A21DB09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B80E0D-0E53-46FF-AC37-8916C3B70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F631B05-387E-4AB7-A141-9CC82A21DB09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B80E0D-0E53-46FF-AC37-8916C3B705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631B05-387E-4AB7-A141-9CC82A21DB09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B80E0D-0E53-46FF-AC37-8916C3B705F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631B05-387E-4AB7-A141-9CC82A21DB09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0B80E0D-0E53-46FF-AC37-8916C3B705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werpointhintergrund.com/uploads/2017/05/free-retro-colorful-design-backgrounds-for-powerpoint-miscellaneous--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s://www.metod-kopilka.ru/images/doc/47/41985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62" t="29000" r="8651" b="3801"/>
          <a:stretch>
            <a:fillRect/>
          </a:stretch>
        </p:blipFill>
        <p:spPr bwMode="auto">
          <a:xfrm>
            <a:off x="755576" y="1916832"/>
            <a:ext cx="7560840" cy="46085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404664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Давайте улыбнемся друг другу!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werpointhintergrund.com/uploads/2017/05/free-retro-colorful-design-backgrounds-for-powerpoint-miscellaneous--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://zhmurko.ucoz.ua/Anim/druzh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8692" y="0"/>
            <a:ext cx="4885308" cy="3256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2" name="Picture 4" descr="http://www.ya-roditel.ru/upload/medialibrary/65c/65cea552bf0432131323170cd01bdc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288359"/>
            <a:ext cx="5184576" cy="3453009"/>
          </a:xfrm>
          <a:prstGeom prst="round2DiagRect">
            <a:avLst>
              <a:gd name="adj1" fmla="val 16667"/>
              <a:gd name="adj2" fmla="val 774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4" name="Picture 6" descr="http://perm.dushamira.com/sites/default/files/trening/https-2f2fcdn.evbuc_.com2fimages2f304181102f240143579822f12f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56983"/>
            <a:ext cx="3672408" cy="2800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werpointhintergrund.com/uploads/2017/05/free-retro-colorful-design-backgrounds-for-powerpoint-miscellaneous--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udp66.ru/attachments/Image/doma_3.jpg?template=generi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EFEB"/>
              </a:clrFrom>
              <a:clrTo>
                <a:srgbClr val="F4EF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953344"/>
            <a:ext cx="5904656" cy="59046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787351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Я Я Я Я Я Я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меня есть мама,</a:t>
            </a:r>
          </a:p>
          <a:p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меня есть папа,  </a:t>
            </a:r>
          </a:p>
          <a:p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меня есть дедушка,</a:t>
            </a:r>
          </a:p>
          <a:p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меня есть бабушка,</a:t>
            </a:r>
          </a:p>
          <a:p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у них есть я.</a:t>
            </a:r>
          </a:p>
          <a:p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это?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werpointhintergrund.com/uploads/2017/05/free-retro-colorful-design-backgrounds-for-powerpoint-miscellaneous--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260648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- это люди, которые живут вместе, никогда не забывают заботиться друг 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друге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newtambov.ru/wp-content/uploads/skiv/2015/09/1439918408_gomeltut.by_familie-mu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1916832"/>
            <a:ext cx="7655723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– это то, что мы делим на всех,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Всем понемножку: и слезы и смех,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Взлет и падение, радость, печаль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Дружбу и ссоры, молчанья печать.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– это то, сто с тобою всегда.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мчатся секунды, недели, года,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стены родные, отчий твой дом – 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Сердце навеки останется в нем!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0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werpointhintergrund.com/uploads/2017/05/free-retro-colorful-design-backgrounds-for-powerpoint-miscellaneous--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59632" y="3212976"/>
            <a:ext cx="78843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Дружная семья гору сдвинет.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семья вместе, то и душа на месте.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Родительское сердце приковано к детям.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Мать — богиня рода, с ней не ругаются.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Отец сына и дочь не дурному учит.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 дом – моя крепость.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://szn42.ru/wp-content/uploads/2017/11/%D1%81%D0%B5%D0%BC%D1%8C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8648933" cy="2702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</TotalTime>
  <Words>167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2018-01-25T04:24:57Z</dcterms:created>
  <dcterms:modified xsi:type="dcterms:W3CDTF">2020-11-06T08:56:43Z</dcterms:modified>
</cp:coreProperties>
</file>