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314" r:id="rId2"/>
    <p:sldId id="315" r:id="rId3"/>
    <p:sldId id="316" r:id="rId4"/>
    <p:sldId id="256" r:id="rId5"/>
    <p:sldId id="310" r:id="rId6"/>
    <p:sldId id="318" r:id="rId7"/>
    <p:sldId id="312" r:id="rId8"/>
    <p:sldId id="257" r:id="rId9"/>
    <p:sldId id="321" r:id="rId10"/>
    <p:sldId id="320" r:id="rId11"/>
    <p:sldId id="322" r:id="rId12"/>
    <p:sldId id="29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66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62771800_1281938811_TheEscapingSmuggler.png"/>
          <p:cNvPicPr>
            <a:picLocks noChangeAspect="1"/>
          </p:cNvPicPr>
          <p:nvPr/>
        </p:nvPicPr>
        <p:blipFill>
          <a:blip r:embed="rId2" cstate="print"/>
          <a:srcRect l="29128"/>
          <a:stretch>
            <a:fillRect/>
          </a:stretch>
        </p:blipFill>
        <p:spPr bwMode="auto">
          <a:xfrm>
            <a:off x="0" y="0"/>
            <a:ext cx="41719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C4FED9-B3DC-45FB-B34C-9D9633A75765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147D1-F66E-4577-B8B1-995973278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C4FED9-B3DC-45FB-B34C-9D9633A75765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147D1-F66E-4577-B8B1-995973278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65CFC4CE-921C-4527-86DD-DD57A8CEC5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0A30822C-0AA4-4182-98E3-170FE05B3B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C4FED9-B3DC-45FB-B34C-9D9633A75765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147D1-F66E-4577-B8B1-995973278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Безымянный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3988" y="4214813"/>
            <a:ext cx="242570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C4FED9-B3DC-45FB-B34C-9D9633A75765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147D1-F66E-4577-B8B1-995973278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C4FED9-B3DC-45FB-B34C-9D9633A75765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147D1-F66E-4577-B8B1-995973278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C4FED9-B3DC-45FB-B34C-9D9633A75765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147D1-F66E-4577-B8B1-995973278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C4FED9-B3DC-45FB-B34C-9D9633A75765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147D1-F66E-4577-B8B1-995973278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C4FED9-B3DC-45FB-B34C-9D9633A75765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147D1-F66E-4577-B8B1-995973278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C4FED9-B3DC-45FB-B34C-9D9633A75765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147D1-F66E-4577-B8B1-995973278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C4FED9-B3DC-45FB-B34C-9D9633A75765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147D1-F66E-4577-B8B1-995973278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5C4FED9-B3DC-45FB-B34C-9D9633A75765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BE147D1-F66E-4577-B8B1-99597327853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1" name="Рисунок 6" descr="0_2f36b_eea00400_M.gi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8625" y="428625"/>
            <a:ext cx="28352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500034" y="0"/>
            <a:ext cx="8429684" cy="1431925"/>
          </a:xfrm>
        </p:spPr>
        <p:txBody>
          <a:bodyPr/>
          <a:lstStyle/>
          <a:p>
            <a:pPr algn="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Всемирный день приветствия (21 ноября)</a:t>
            </a:r>
          </a:p>
        </p:txBody>
      </p:sp>
      <p:sp>
        <p:nvSpPr>
          <p:cNvPr id="55306" name="Rectangle 10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3429000"/>
            <a:ext cx="9144000" cy="3286124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b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Придумали этот праздник два брата - Майкл и Брайан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Маккормик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 американского штата Небраска в 1973 году в самый разгар холодной войны, в знак протеста против усиления международной напряженности. Более 140 стран мира участвуют в этом празднике-игре.  Хочется, чтобы все, кто еще не знают о нем, узнали и приняли участие, тем более, что все очень просто и особой подготовки не требует: достаточно в этот день приветливо поздороваться с десятью незнакомыми людьми. Вы можете сказать им: "Добрый день" или "Привет", это зависит от возраста и настроения</a:t>
            </a:r>
          </a:p>
        </p:txBody>
      </p:sp>
      <p:pic>
        <p:nvPicPr>
          <p:cNvPr id="55320" name="Picture 24" descr="Ма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14612" y="715002"/>
            <a:ext cx="4286280" cy="3056090"/>
          </a:xfrm>
          <a:noFill/>
          <a:ln/>
          <a:effectLst>
            <a:softEdge rad="6350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53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5" grpId="0"/>
      <p:bldP spid="5530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089267"/>
            <a:ext cx="8429684" cy="355444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000" b="1" dirty="0">
                <a:solidFill>
                  <a:schemeClr val="bg1"/>
                </a:solidFill>
              </a:rPr>
              <a:t>А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жители далекой страны Сингапур кладут правую руку на сердце, чтобы показать доброе расположение к собеседнику 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 descr="C:\Users\1\Pictures\iCA8NUIU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4664"/>
            <a:ext cx="4176464" cy="297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39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5" name="Rectangle 9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142844" y="4071918"/>
            <a:ext cx="9001156" cy="2786082"/>
          </a:xfrm>
        </p:spPr>
        <p:txBody>
          <a:bodyPr/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представителей индейских племён принято на всякий случай до тех пор сидеть на корточках, пока встреченный ими незнакомец не приблизится и не заметит их миролюбивую позу. Иногда они снимают обувь.</a:t>
            </a:r>
          </a:p>
        </p:txBody>
      </p:sp>
      <p:pic>
        <p:nvPicPr>
          <p:cNvPr id="50183" name="Picture 7" descr="Индейцы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0694" y="0"/>
            <a:ext cx="3643306" cy="4509295"/>
          </a:xfrm>
          <a:noFill/>
          <a:ln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98677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89333"/>
            <a:ext cx="8429684" cy="3268667"/>
          </a:xfrm>
        </p:spPr>
        <p:txBody>
          <a:bodyPr/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Тибетцы вообще вытворяют невероятное: снимают правой рукой шапку с головы, а левую закладывают за ухо и при этом еще высовывают язык. – Так доказывается отсутствие дурных намерений у приветствующего.</a:t>
            </a:r>
          </a:p>
        </p:txBody>
      </p:sp>
      <p:pic>
        <p:nvPicPr>
          <p:cNvPr id="28674" name="Picture 2" descr="http://im0-tub-ru.yandex.net/i?id=328650918-67-72&amp;n=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42852"/>
            <a:ext cx="4000500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КАК ПРИВЕТСТВУЮТ ЛЮДИ ДРУГ ДРУГА В РАЗНЫХ СТРАНАХ?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3528392" cy="3168352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В Белоруссии  говорят 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 «Добры </a:t>
            </a:r>
            <a:r>
              <a:rPr lang="ru-RU" sz="4400" b="1" dirty="0" err="1" smtClean="0">
                <a:solidFill>
                  <a:schemeClr val="bg1"/>
                </a:solidFill>
              </a:rPr>
              <a:t>дзень</a:t>
            </a:r>
            <a:r>
              <a:rPr lang="ru-RU" sz="4400" b="1" dirty="0" smtClean="0">
                <a:solidFill>
                  <a:schemeClr val="bg1"/>
                </a:solidFill>
              </a:rPr>
              <a:t>»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66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420888"/>
            <a:ext cx="3008313" cy="1162050"/>
          </a:xfrm>
        </p:spPr>
        <p:txBody>
          <a:bodyPr/>
          <a:lstStyle/>
          <a:p>
            <a:r>
              <a:rPr lang="ru-RU" dirty="0" smtClean="0"/>
              <a:t>У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08720"/>
            <a:ext cx="4896544" cy="4669110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67544" y="1844824"/>
            <a:ext cx="3008313" cy="4691063"/>
          </a:xfrm>
        </p:spPr>
        <p:txBody>
          <a:bodyPr/>
          <a:lstStyle/>
          <a:p>
            <a:endParaRPr lang="ru-RU" sz="4000" b="1" dirty="0" smtClean="0">
              <a:solidFill>
                <a:schemeClr val="bg1"/>
              </a:solidFill>
              <a:cs typeface="Arabic Typesetting" pitchFamily="66" charset="-78"/>
            </a:endParaRPr>
          </a:p>
          <a:p>
            <a:r>
              <a:rPr lang="ru-RU" sz="4000" b="1" dirty="0" smtClean="0">
                <a:solidFill>
                  <a:schemeClr val="bg1"/>
                </a:solidFill>
                <a:cs typeface="Arabic Typesetting" pitchFamily="66" charset="-78"/>
              </a:rPr>
              <a:t>На Украине принято говорить: </a:t>
            </a:r>
          </a:p>
          <a:p>
            <a:r>
              <a:rPr lang="ru-RU" sz="4000" b="1" dirty="0" smtClean="0">
                <a:solidFill>
                  <a:schemeClr val="bg1"/>
                </a:solidFill>
                <a:cs typeface="Arabic Typesetting" pitchFamily="66" charset="-78"/>
              </a:rPr>
              <a:t>«ДЕНЬ ДОБРИ» </a:t>
            </a:r>
            <a:endParaRPr lang="ru-RU" sz="4000" b="1" dirty="0">
              <a:solidFill>
                <a:schemeClr val="bg1"/>
              </a:solidFill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980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</a:rPr>
              <a:t>Древние Греки при виде друг друга говорили «ХАЙРЕ», что в переводе на русский язык означает «РАДУЙСЯ»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04864"/>
            <a:ext cx="295092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Rot="1" noChangeArrowheads="1"/>
          </p:cNvSpPr>
          <p:nvPr>
            <p:ph idx="1"/>
          </p:nvPr>
        </p:nvSpPr>
        <p:spPr>
          <a:xfrm>
            <a:off x="214282" y="3000372"/>
            <a:ext cx="6215106" cy="385762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chemeClr val="bg1"/>
                </a:solidFill>
              </a:rPr>
              <a:t>Американцы при 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chemeClr val="bg1"/>
                </a:solidFill>
              </a:rPr>
              <a:t>встрече </a:t>
            </a:r>
            <a:r>
              <a:rPr lang="ru-RU" sz="4000" b="1" dirty="0">
                <a:solidFill>
                  <a:schemeClr val="bg1"/>
                </a:solidFill>
              </a:rPr>
              <a:t>пожимают 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chemeClr val="bg1"/>
                </a:solidFill>
              </a:rPr>
              <a:t>друг </a:t>
            </a:r>
            <a:r>
              <a:rPr lang="ru-RU" sz="4000" b="1" dirty="0">
                <a:solidFill>
                  <a:schemeClr val="bg1"/>
                </a:solidFill>
              </a:rPr>
              <a:t>другу правую руку.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1\Pictures\iCAFALNF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367240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089267"/>
            <a:ext cx="8429684" cy="3554443"/>
          </a:xfrm>
        </p:spPr>
        <p:txBody>
          <a:bodyPr/>
          <a:lstStyle/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Новой Зеландии, есть такой народ  маори, они, в качестве приветствия трутся носами и поэтому, если вы увидите там людей занимающихся этим делом, то не удивляйтесь.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0"/>
            <a:ext cx="5715000" cy="4286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37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Rectangle 10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072034" y="642918"/>
            <a:ext cx="4071966" cy="5929330"/>
          </a:xfrm>
        </p:spPr>
        <p:txBody>
          <a:bodyPr/>
          <a:lstStyle/>
          <a:p>
            <a:r>
              <a:rPr lang="ru-RU" sz="4800" dirty="0">
                <a:solidFill>
                  <a:schemeClr val="bg1"/>
                </a:solidFill>
              </a:rPr>
              <a:t>. </a:t>
            </a:r>
            <a:r>
              <a:rPr lang="ru-RU" sz="4800" b="1" dirty="0" err="1" smtClean="0">
                <a:solidFill>
                  <a:schemeClr val="bg1"/>
                </a:solidFill>
              </a:rPr>
              <a:t>Латиноаме</a:t>
            </a:r>
            <a:endParaRPr lang="ru-RU" sz="4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4800" b="1" dirty="0" err="1" smtClean="0">
                <a:solidFill>
                  <a:schemeClr val="bg1"/>
                </a:solidFill>
              </a:rPr>
              <a:t>риканцам</a:t>
            </a:r>
            <a:r>
              <a:rPr lang="ru-RU" sz="4800" b="1" dirty="0" smtClean="0">
                <a:solidFill>
                  <a:schemeClr val="bg1"/>
                </a:solidFill>
              </a:rPr>
              <a:t> в знак приветствия принято  обниматься</a:t>
            </a:r>
            <a:r>
              <a:rPr lang="ru-RU" sz="4800" b="1" dirty="0">
                <a:solidFill>
                  <a:schemeClr val="bg1"/>
                </a:solidFill>
              </a:rPr>
              <a:t>.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C:\Users\1\Pictures\b3365f6704c7cd31a02df77a7a0f651f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3744416" cy="491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496"/>
            <a:ext cx="8229600" cy="3625857"/>
          </a:xfrm>
        </p:spPr>
        <p:txBody>
          <a:bodyPr/>
          <a:lstStyle/>
          <a:p>
            <a:endParaRPr lang="ru-RU" sz="4000" b="1" dirty="0" smtClean="0">
              <a:solidFill>
                <a:schemeClr val="bg1"/>
              </a:solidFill>
            </a:endParaRPr>
          </a:p>
          <a:p>
            <a:endParaRPr lang="ru-RU" sz="4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В </a:t>
            </a:r>
            <a:r>
              <a:rPr lang="ru-RU" sz="4000" b="1" dirty="0">
                <a:solidFill>
                  <a:schemeClr val="bg1"/>
                </a:solidFill>
              </a:rPr>
              <a:t>Зимбабве, местные жители - африканцы - трутся спинами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7" name="Picture 5" descr="C:\Users\1\Pictures\iCA7AAPM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295232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496"/>
            <a:ext cx="8929718" cy="4000504"/>
          </a:xfrm>
        </p:spPr>
        <p:txBody>
          <a:bodyPr>
            <a:normAutofit/>
          </a:bodyPr>
          <a:lstStyle/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Японии принято кланяться. Чем ниже поклон, тем почтительнее получается приветствие. </a:t>
            </a: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8130" name="Picture 2" descr="http://xn--80aaem0b1ab.xn--p1ai/wp-content/uploads/images/ch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0"/>
            <a:ext cx="4824536" cy="4149080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61786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6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Тема62</Template>
  <TotalTime>456</TotalTime>
  <Words>176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Тема62</vt:lpstr>
      <vt:lpstr>    Всемирный день приветствия (21 ноября)</vt:lpstr>
      <vt:lpstr>КАК ПРИВЕТСТВУЮТ ЛЮДИ ДРУГ ДРУГА В РАЗНЫХ СТРАНАХ?</vt:lpstr>
      <vt:lpstr>У</vt:lpstr>
      <vt:lpstr>Древние Греки при виде друг друга говорили «ХАЙРЕ», что в переводе на русский язык означает «РАДУЙСЯ»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приветствуют друг друга люди в разных странах</dc:title>
  <dc:subject>народы и страны</dc:subject>
  <dc:creator>Стрижак Ю.А.</dc:creator>
  <cp:lastModifiedBy>user</cp:lastModifiedBy>
  <cp:revision>51</cp:revision>
  <dcterms:created xsi:type="dcterms:W3CDTF">2012-04-22T10:52:18Z</dcterms:created>
  <dcterms:modified xsi:type="dcterms:W3CDTF">2015-10-11T11:05:15Z</dcterms:modified>
  <cp:category>кл.час</cp:category>
</cp:coreProperties>
</file>