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83" r:id="rId5"/>
    <p:sldId id="277" r:id="rId6"/>
    <p:sldId id="278" r:id="rId7"/>
    <p:sldId id="276" r:id="rId8"/>
    <p:sldId id="279" r:id="rId9"/>
    <p:sldId id="280" r:id="rId10"/>
    <p:sldId id="281" r:id="rId11"/>
    <p:sldId id="282" r:id="rId12"/>
    <p:sldId id="284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A6-4DC9-A13A-A4095925A0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A6-4DC9-A13A-A4095925A0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A6-4DC9-A13A-A4095925A0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A6-4DC9-A13A-A4095925A0F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 год</c:v>
                </c:pt>
                <c:pt idx="1">
                  <c:v>10 лет</c:v>
                </c:pt>
                <c:pt idx="2">
                  <c:v>200 лет</c:v>
                </c:pt>
                <c:pt idx="3">
                  <c:v>500 лет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54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A6-4DC9-A13A-A4095925A0F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5C-4463-A45D-837E807736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5C-4463-A45D-837E8077364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5C-4463-A45D-837E807736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34-4F80-A6FC-7E9928F4B7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34-4F80-A6FC-7E9928F4B7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34-4F80-A6FC-7E9928F4B79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Покупаю товары в стеклянных и бумажных упаковках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34-4F80-A6FC-7E9928F4B79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23-483A-BDED-397295DAE0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23-483A-BDED-397295DAE07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23-483A-BDED-397295DAE0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23-4499-A8CA-A484D4EDA9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23-4499-A8CA-A484D4EDA9C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Да, есть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23-4499-A8CA-A484D4EDA9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A5-4537-90BB-F519F089F1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A5-4537-90BB-F519F089F1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Да, конечно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A5-4537-90BB-F519F089F1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7762-16C8-4DC8-B502-E5FC3257785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CFC37-5807-4D76-AC9E-FFC1371D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7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7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5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7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8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7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3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6A64-A228-459C-82D2-94AA5B98571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F040-F128-4D2F-8964-2283250D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0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509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№6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703765"/>
            <a:ext cx="1219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на тему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 УТИЛИЗАЦИИ И ПЕРЕРАБОТКИ ПЛАСТИКОВЫХ ОТХОДОВ»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46" y="4964811"/>
            <a:ext cx="222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146" y="5532198"/>
            <a:ext cx="363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2910" y="4736953"/>
            <a:ext cx="279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 Павел Игоревич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1294" y="5532198"/>
            <a:ext cx="312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Людмила Владимировна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5985" y="6178529"/>
            <a:ext cx="7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590" y="747319"/>
            <a:ext cx="4614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Есть ли в вашем дворе баки для раздельного сбора мусора?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0302358"/>
              </p:ext>
            </p:extLst>
          </p:nvPr>
        </p:nvGraphicFramePr>
        <p:xfrm>
          <a:off x="0" y="218928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829301" y="808865"/>
            <a:ext cx="0" cy="513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54969" y="747319"/>
            <a:ext cx="5955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Хотели бы вы, чтобы в вашем дворе появились баки для раздельного сбора мусора?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9758976"/>
              </p:ext>
            </p:extLst>
          </p:nvPr>
        </p:nvGraphicFramePr>
        <p:xfrm>
          <a:off x="6054969" y="218928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28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954" y="448380"/>
            <a:ext cx="7885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сбору и утилизации пластика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79" y="1299870"/>
            <a:ext cx="8066888" cy="506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0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стик: инструкция по переработке! | ВКонтакт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96" y="1032924"/>
            <a:ext cx="8060713" cy="4813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5747" y="233241"/>
            <a:ext cx="4648200" cy="68115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о видах пластика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910" y="332159"/>
            <a:ext cx="112431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своей работы я выяснил, что люди плохо осведомлены о видах пластика и маркировках. Большинство осознают важность переработки отходов и понимают, что пластиковые бытовые отходы вредят окружающей среде и наносят колоссальный урон экологии.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мной был подготовлен материал с информацией по данной теме и подготовлены рекомендации в которых указаны возможные пути решения проблемы утилизации в домашних условиях. Таким образом, поставленные мной задачи были выполнены, цель была достигнута.</a:t>
            </a:r>
          </a:p>
        </p:txBody>
      </p:sp>
    </p:spTree>
    <p:extLst>
      <p:ext uri="{BB962C8B-B14F-4D97-AF65-F5344CB8AC3E}">
        <p14:creationId xmlns:p14="http://schemas.microsoft.com/office/powerpoint/2010/main" val="36519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644" y="2869948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674" y="304567"/>
            <a:ext cx="1123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выбрасывается большое количество пластика и полностью его переработать сложно.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674" y="1464504"/>
            <a:ext cx="10954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до людей, что необходимо правильно утилизировать пластиковые отходы, дать рекомендации как это правильно делать.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674" y="3055329"/>
            <a:ext cx="11249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Рассказать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видах пластика.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Показать, какой глобальный вред наносят пластиковые отходы окружающей среде и человеку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Провести опрос и узнать какой информацией люди не владеют по данной теме.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Дать рекомендации по тому, как можно уменьшить загрязнение окружающей среды пластиковыми отходами.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80236" y="250826"/>
            <a:ext cx="5404339" cy="8482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пластика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dplastika.ru/upload/iblock/c35/c354cf8e57cbb3aa87b9952b9975cf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31" y="1424355"/>
            <a:ext cx="7247547" cy="48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8" y="457173"/>
            <a:ext cx="743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океана пластиковыми отходами</a:t>
            </a:r>
          </a:p>
        </p:txBody>
      </p:sp>
      <p:pic>
        <p:nvPicPr>
          <p:cNvPr id="5122" name="Picture 2" descr="https://avatars.dzeninfra.ru/get-zen_doc/8116983/pub_64048ce3028b9d7ae464e9f2_64048d0f36fc3309ceac045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0" y="1555172"/>
            <a:ext cx="7660787" cy="47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0816" y="285994"/>
            <a:ext cx="7224346" cy="82183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утилизации пластиковых отходов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928" y="1464857"/>
            <a:ext cx="49969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отрасли сельского хозяйства и строительства;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рыболовное направление;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машиностроение;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альтернативные источники энергии;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бытовое применение.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vkurselife.com/wp-content/uploads/2017/09/499839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67" y="1763627"/>
            <a:ext cx="5963871" cy="40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2" y="382710"/>
            <a:ext cx="5369169" cy="6723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переработки пластика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69" y="1202947"/>
            <a:ext cx="5756031" cy="465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методы переработки пластиковых отходов: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сжигание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гранулирование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пиролиз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утилизация пластиковых отходов в домашних условиях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dn.discordapp.com/attachments/1170333749729312811/1225757028191047781/00076bd54aacfded5b30f99f9bdcc222-1536x1020.png?ex=66224a30&amp;is=660fd530&amp;hm=9b5836d8a033899f40a3d987319eb947ea7db6a616cc8969d63ca9f7f4e6364e&amp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6" y="1688123"/>
            <a:ext cx="6116515" cy="36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177" y="347542"/>
            <a:ext cx="7690338" cy="7602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вещей из переработанного пластика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64" y="1301850"/>
            <a:ext cx="6316312" cy="4745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05" y="1301850"/>
            <a:ext cx="3715121" cy="49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746" y="154111"/>
            <a:ext cx="8314592" cy="98009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на тему «Пластик и пластиковые отходы»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34209"/>
            <a:ext cx="5855677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 сколько в среднем лет разлагаются пластиковые отходы?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57901" y="1239714"/>
            <a:ext cx="0" cy="513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45407004"/>
              </p:ext>
            </p:extLst>
          </p:nvPr>
        </p:nvGraphicFramePr>
        <p:xfrm>
          <a:off x="111002" y="2922709"/>
          <a:ext cx="5633671" cy="286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057901" y="1134209"/>
            <a:ext cx="6013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вы, что обозначают маркировки на пластиковых изделиях?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81203902"/>
              </p:ext>
            </p:extLst>
          </p:nvPr>
        </p:nvGraphicFramePr>
        <p:xfrm>
          <a:off x="6339072" y="258493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53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08" y="694565"/>
            <a:ext cx="5500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Как часто вы используете пластик дома?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1642876"/>
              </p:ext>
            </p:extLst>
          </p:nvPr>
        </p:nvGraphicFramePr>
        <p:xfrm>
          <a:off x="211015" y="198706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049109" y="694565"/>
            <a:ext cx="0" cy="513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77655669"/>
              </p:ext>
            </p:extLst>
          </p:nvPr>
        </p:nvGraphicFramePr>
        <p:xfrm>
          <a:off x="6175131" y="198706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75131" y="6945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Как вы считаете, любой вид пластика подлежит переработке?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89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310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Виды пластика</vt:lpstr>
      <vt:lpstr>Презентация PowerPoint</vt:lpstr>
      <vt:lpstr>Способы утилизации пластиковых отходов</vt:lpstr>
      <vt:lpstr>Способы переработки пластика</vt:lpstr>
      <vt:lpstr>Создание вещей из переработанного пластика</vt:lpstr>
      <vt:lpstr>Опрос на тему «Пластик и пластиковые отходы»</vt:lpstr>
      <vt:lpstr>Презентация PowerPoint</vt:lpstr>
      <vt:lpstr>Презентация PowerPoint</vt:lpstr>
      <vt:lpstr>Презентация PowerPoint</vt:lpstr>
      <vt:lpstr>Памятка о видах пластика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User</cp:lastModifiedBy>
  <cp:revision>70</cp:revision>
  <dcterms:created xsi:type="dcterms:W3CDTF">2021-10-22T02:41:09Z</dcterms:created>
  <dcterms:modified xsi:type="dcterms:W3CDTF">2024-04-05T13:38:46Z</dcterms:modified>
</cp:coreProperties>
</file>