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4660"/>
  </p:normalViewPr>
  <p:slideViewPr>
    <p:cSldViewPr>
      <p:cViewPr varScale="1">
        <p:scale>
          <a:sx n="69" d="100"/>
          <a:sy n="69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4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337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98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55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73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73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00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61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72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212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11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71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Валеологическое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воспитание в детском саду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0762" y="4509120"/>
            <a:ext cx="5616624" cy="1608584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Выполнила: </a:t>
            </a:r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Габдрахимова</a:t>
            </a:r>
            <a:endPara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Марина </a:t>
            </a:r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Халимовна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8514" y="332656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Муниципальное </a:t>
            </a:r>
            <a:r>
              <a:rPr lang="ru-RU" sz="2000" dirty="0"/>
              <a:t>Дошкольное Образовательное Автономное Учреждение Детский Сад № 22 Общеразвивающего Вида Городского Округа Город Нефтекамск Республики Башкортостан</a:t>
            </a:r>
          </a:p>
        </p:txBody>
      </p:sp>
    </p:spTree>
    <p:extLst>
      <p:ext uri="{BB962C8B-B14F-4D97-AF65-F5344CB8AC3E}">
        <p14:creationId xmlns:p14="http://schemas.microsoft.com/office/powerpoint/2010/main" val="151829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Ежедневно в детском саду воспитатели проводят </a:t>
            </a:r>
            <a:r>
              <a:rPr lang="ru-RU" b="1" u="sng" dirty="0"/>
              <a:t>физкультурные минутки </a:t>
            </a:r>
            <a:r>
              <a:rPr lang="ru-RU" b="1" dirty="0"/>
              <a:t>во время занятий, на свежем воздухе или в спортзале, организовываются</a:t>
            </a:r>
            <a:r>
              <a:rPr lang="ru-RU" b="1" u="sng" dirty="0"/>
              <a:t> прогулки </a:t>
            </a:r>
            <a:r>
              <a:rPr lang="ru-RU" b="1" dirty="0"/>
              <a:t>на свежем воздухе и </a:t>
            </a:r>
            <a:r>
              <a:rPr lang="ru-RU" b="1" u="sng" dirty="0"/>
              <a:t>подвижные игры. </a:t>
            </a:r>
            <a:r>
              <a:rPr lang="ru-RU" b="1" dirty="0"/>
              <a:t>В группах поддерживается оптимальный температурный режим благодаря частому </a:t>
            </a:r>
            <a:r>
              <a:rPr lang="ru-RU" b="1" u="sng" dirty="0"/>
              <a:t>проветриванию.</a:t>
            </a:r>
          </a:p>
        </p:txBody>
      </p:sp>
    </p:spTree>
    <p:extLst>
      <p:ext uri="{BB962C8B-B14F-4D97-AF65-F5344CB8AC3E}">
        <p14:creationId xmlns:p14="http://schemas.microsoft.com/office/powerpoint/2010/main" val="410043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3614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Воспитатели проводят в группе занятия, нацеленные на донесение до детей того, чем они отличаются от животных и от других людей. Это могут быть темы «Мы – семья», «Кто я?», «Я росту», «Я – мальчик», «Я – девочка», «Маленькие и взрослые люди» и другие. Малыши знакомятся с частями своего тела, органами чувств, с их значением и уходом за ними. Навыки личной гигиены закрепляются в сюжетно-ролевых играх («Дом», «Дочки-матери»).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88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1088" y="404664"/>
            <a:ext cx="7238612" cy="37751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На </a:t>
            </a:r>
            <a:r>
              <a:rPr lang="ru-RU" sz="2800" b="1" dirty="0"/>
              <a:t>родительских собраниях </a:t>
            </a:r>
            <a:r>
              <a:rPr lang="ru-RU" sz="2800" b="1" dirty="0" smtClean="0"/>
              <a:t>родителей </a:t>
            </a:r>
            <a:r>
              <a:rPr lang="ru-RU" sz="2800" b="1" dirty="0" smtClean="0"/>
              <a:t>знакомят</a:t>
            </a:r>
          </a:p>
          <a:p>
            <a:pPr algn="just"/>
            <a:r>
              <a:rPr lang="ru-RU" sz="2800" b="1" dirty="0" smtClean="0"/>
              <a:t> </a:t>
            </a:r>
            <a:r>
              <a:rPr lang="ru-RU" sz="2800" b="1" dirty="0"/>
              <a:t>с принципами </a:t>
            </a:r>
            <a:r>
              <a:rPr lang="ru-RU" sz="2800" b="1" dirty="0" err="1"/>
              <a:t>валеологического</a:t>
            </a:r>
            <a:r>
              <a:rPr lang="ru-RU" sz="2800" b="1" dirty="0"/>
              <a:t> </a:t>
            </a:r>
            <a:r>
              <a:rPr lang="ru-RU" sz="2800" b="1" dirty="0" smtClean="0"/>
              <a:t>воспитания,</a:t>
            </a:r>
            <a:endParaRPr lang="ru-RU" sz="2800" b="1" dirty="0"/>
          </a:p>
          <a:p>
            <a:pPr algn="just"/>
            <a:r>
              <a:rPr lang="ru-RU" sz="2800" b="1" dirty="0" smtClean="0"/>
              <a:t>беседы </a:t>
            </a:r>
          </a:p>
          <a:p>
            <a:pPr algn="just"/>
            <a:r>
              <a:rPr lang="ru-RU" sz="2800" b="1" dirty="0" smtClean="0"/>
              <a:t>стенды </a:t>
            </a:r>
            <a:r>
              <a:rPr lang="ru-RU" sz="2800" b="1" dirty="0"/>
              <a:t>с описанием режима дня </a:t>
            </a:r>
            <a:r>
              <a:rPr lang="ru-RU" sz="2800" b="1" dirty="0" smtClean="0"/>
              <a:t>ребенка</a:t>
            </a:r>
          </a:p>
          <a:p>
            <a:pPr algn="just"/>
            <a:r>
              <a:rPr lang="ru-RU" sz="2800" b="1" dirty="0" smtClean="0"/>
              <a:t>спортивные </a:t>
            </a:r>
            <a:r>
              <a:rPr lang="ru-RU" sz="2800" b="1" dirty="0"/>
              <a:t>мероприятия и </a:t>
            </a:r>
            <a:r>
              <a:rPr lang="ru-RU" sz="2800" b="1" dirty="0" smtClean="0"/>
              <a:t>конкурсы.</a:t>
            </a:r>
            <a:endParaRPr lang="ru-RU" sz="3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89" y="3246875"/>
            <a:ext cx="5562271" cy="31287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538975"/>
            <a:ext cx="5688632" cy="319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92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9" presetClass="exit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25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5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 целом, основы здоровья закладываются с самого раннего возраста. Поэтому воспитателям и родителям необходимо приложить совместные усилия для закрепления у детей необходимых навыков и знаний.</a:t>
            </a:r>
          </a:p>
        </p:txBody>
      </p:sp>
    </p:spTree>
    <p:extLst>
      <p:ext uri="{BB962C8B-B14F-4D97-AF65-F5344CB8AC3E}">
        <p14:creationId xmlns:p14="http://schemas.microsoft.com/office/powerpoint/2010/main" val="190248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373616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600" b="1" i="1" u="sng" dirty="0" smtClean="0"/>
          </a:p>
          <a:p>
            <a:pPr marL="0" indent="0">
              <a:buNone/>
            </a:pPr>
            <a:endParaRPr lang="ru-RU" sz="3600" b="1" i="1" u="sng" dirty="0"/>
          </a:p>
          <a:p>
            <a:pPr marL="0" indent="0" algn="ctr">
              <a:buNone/>
            </a:pPr>
            <a:r>
              <a:rPr lang="ru-RU" sz="4400" b="1" i="1" u="sng" dirty="0" err="1" smtClean="0"/>
              <a:t>Валеологией</a:t>
            </a:r>
            <a:r>
              <a:rPr lang="ru-RU" sz="4400" dirty="0" smtClean="0"/>
              <a:t> </a:t>
            </a:r>
            <a:r>
              <a:rPr lang="ru-RU" sz="4000" b="1" dirty="0"/>
              <a:t>называют науку о здоровом образе жизни, а также формировании, укреплении, сохранении и управлении  им.  </a:t>
            </a:r>
          </a:p>
        </p:txBody>
      </p:sp>
    </p:spTree>
    <p:extLst>
      <p:ext uri="{BB962C8B-B14F-4D97-AF65-F5344CB8AC3E}">
        <p14:creationId xmlns:p14="http://schemas.microsoft.com/office/powerpoint/2010/main" val="319323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i="1" u="sng" dirty="0"/>
              <a:t>Цель</a:t>
            </a:r>
            <a:r>
              <a:rPr lang="ru-RU" sz="4000" b="1" dirty="0"/>
              <a:t> </a:t>
            </a:r>
            <a:r>
              <a:rPr lang="ru-RU" sz="4000" b="1" dirty="0" err="1"/>
              <a:t>валеологического</a:t>
            </a:r>
            <a:r>
              <a:rPr lang="ru-RU" sz="4000" b="1" dirty="0"/>
              <a:t> воспитания дошкольников – повышать уровень </a:t>
            </a:r>
            <a:r>
              <a:rPr lang="ru-RU" sz="4000" b="1" dirty="0" err="1"/>
              <a:t>валеологической</a:t>
            </a:r>
            <a:r>
              <a:rPr lang="ru-RU" sz="4000" b="1" dirty="0"/>
              <a:t> образованности дошкольников, формировать осознанную потребность к здоровому образу жизни.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54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/>
              <a:t/>
            </a:r>
            <a:br>
              <a:rPr lang="ru-RU" sz="4000" dirty="0"/>
            </a:br>
            <a:r>
              <a:rPr lang="ru-RU" sz="3600" b="1" dirty="0" smtClean="0"/>
              <a:t>• Формировать </a:t>
            </a:r>
            <a:r>
              <a:rPr lang="ru-RU" sz="3600" b="1" dirty="0"/>
              <a:t>элементарные представления об особенностях строения и физиологии человека, полезных и вредных привычек, о предупреждении некоторых заболеваний и травматизма; </a:t>
            </a:r>
            <a:br>
              <a:rPr lang="ru-RU" sz="3600" b="1" dirty="0"/>
            </a:br>
            <a:r>
              <a:rPr lang="ru-RU" sz="3600" b="1" dirty="0" smtClean="0"/>
              <a:t>• </a:t>
            </a:r>
            <a:r>
              <a:rPr lang="ru-RU" sz="3600" b="1" dirty="0"/>
              <a:t>Развивать творческое отношение к себе, к миру, к своей деятельности; </a:t>
            </a:r>
            <a:br>
              <a:rPr lang="ru-RU" sz="3600" b="1" dirty="0"/>
            </a:br>
            <a:r>
              <a:rPr lang="ru-RU" sz="3600" b="1" dirty="0" smtClean="0"/>
              <a:t>• Воспитывать </a:t>
            </a:r>
            <a:r>
              <a:rPr lang="ru-RU" sz="3600" b="1" dirty="0"/>
              <a:t>интерес к накоплению положительного опыта в оздоровлении</a:t>
            </a:r>
            <a:r>
              <a:rPr lang="ru-RU" sz="4000" b="1" dirty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248762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 </a:t>
            </a:r>
            <a:r>
              <a:rPr lang="ru-RU" sz="4000" b="1" i="1" u="sng" dirty="0"/>
              <a:t>Задачи</a:t>
            </a:r>
            <a:r>
              <a:rPr lang="ru-RU" sz="4000" dirty="0"/>
              <a:t> </a:t>
            </a:r>
            <a:r>
              <a:rPr lang="ru-RU" sz="4000" dirty="0" err="1"/>
              <a:t>валеологического</a:t>
            </a:r>
            <a:r>
              <a:rPr lang="ru-RU" sz="4000" dirty="0"/>
              <a:t> воспитания     дошкольников: </a:t>
            </a:r>
          </a:p>
        </p:txBody>
      </p:sp>
    </p:spTree>
    <p:extLst>
      <p:ext uri="{BB962C8B-B14F-4D97-AF65-F5344CB8AC3E}">
        <p14:creationId xmlns:p14="http://schemas.microsoft.com/office/powerpoint/2010/main" val="1194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21744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Валеологическое</a:t>
            </a:r>
            <a:r>
              <a:rPr lang="ru-R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воспитание </a:t>
            </a:r>
            <a:endParaRPr lang="ru-RU" sz="4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4200" dirty="0" smtClean="0"/>
              <a:t>включает </a:t>
            </a:r>
            <a:r>
              <a:rPr lang="ru-RU" sz="4200" dirty="0"/>
              <a:t>в себя:</a:t>
            </a:r>
          </a:p>
          <a:p>
            <a:pPr algn="just"/>
            <a:r>
              <a:rPr lang="ru-RU" b="1" dirty="0"/>
              <a:t>занятия физкультурой;</a:t>
            </a:r>
          </a:p>
          <a:p>
            <a:pPr algn="just"/>
            <a:r>
              <a:rPr lang="ru-RU" b="1" dirty="0"/>
              <a:t>воспитание у малышей сознания того, что человек является частью общества и природы, выстраивание гармоничных отношений с природой;</a:t>
            </a:r>
          </a:p>
          <a:p>
            <a:pPr algn="just"/>
            <a:r>
              <a:rPr lang="ru-RU" b="1" dirty="0"/>
              <a:t>ознакомление с правилами рационального питания;</a:t>
            </a:r>
          </a:p>
          <a:p>
            <a:pPr algn="just"/>
            <a:r>
              <a:rPr lang="ru-RU" b="1" dirty="0"/>
              <a:t>закаливание детей;</a:t>
            </a:r>
          </a:p>
          <a:p>
            <a:pPr algn="just"/>
            <a:r>
              <a:rPr lang="ru-RU" b="1" dirty="0"/>
              <a:t>выработку навыков личной гигиены;</a:t>
            </a:r>
          </a:p>
          <a:p>
            <a:pPr algn="just"/>
            <a:r>
              <a:rPr lang="ru-RU" b="1" dirty="0"/>
              <a:t>профилактика и устранение вредных привычек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065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Методы </a:t>
            </a:r>
            <a:r>
              <a:rPr lang="ru-RU" b="1" i="1" dirty="0" err="1" smtClean="0"/>
              <a:t>валеологического</a:t>
            </a:r>
            <a:r>
              <a:rPr lang="ru-RU" b="1" i="1" dirty="0" smtClean="0"/>
              <a:t> воспитания дошкольников: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 smtClean="0"/>
              <a:t>Словесные </a:t>
            </a:r>
            <a:r>
              <a:rPr lang="ru-RU" sz="3600" b="1" i="1" dirty="0"/>
              <a:t>методы обучения: </a:t>
            </a:r>
            <a:endParaRPr lang="ru-RU" sz="3600" i="1" dirty="0"/>
          </a:p>
          <a:p>
            <a:r>
              <a:rPr lang="ru-RU" dirty="0"/>
              <a:t>чтение художественного произведения </a:t>
            </a:r>
          </a:p>
          <a:p>
            <a:r>
              <a:rPr lang="ru-RU" dirty="0" smtClean="0"/>
              <a:t>рассказ </a:t>
            </a:r>
            <a:r>
              <a:rPr lang="ru-RU" dirty="0"/>
              <a:t>педагога </a:t>
            </a:r>
            <a:endParaRPr lang="ru-RU" dirty="0" smtClean="0"/>
          </a:p>
          <a:p>
            <a:r>
              <a:rPr lang="ru-RU" dirty="0" smtClean="0"/>
              <a:t>беседа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6401">
            <a:off x="3765620" y="3651799"/>
            <a:ext cx="4474260" cy="25132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0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Наглядные методы обучения: 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наблюдение </a:t>
            </a:r>
          </a:p>
          <a:p>
            <a:r>
              <a:rPr lang="ru-RU" dirty="0" smtClean="0"/>
              <a:t>рассматривание </a:t>
            </a:r>
            <a:r>
              <a:rPr lang="ru-RU" dirty="0"/>
              <a:t>картин, таблиц, муляжей, репродукций, схем; демонстрация слайдов, кинофильмов, мультимедийных презентаций.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11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Практические методы обучения: 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упражнения – многократное повторение умственных и практических действий; </a:t>
            </a:r>
          </a:p>
          <a:p>
            <a:r>
              <a:rPr lang="ru-RU" dirty="0" smtClean="0"/>
              <a:t>элементарные </a:t>
            </a:r>
            <a:r>
              <a:rPr lang="ru-RU" dirty="0"/>
              <a:t>опыты: </a:t>
            </a:r>
          </a:p>
          <a:p>
            <a:pPr marL="0" indent="0">
              <a:buNone/>
            </a:pPr>
            <a:r>
              <a:rPr lang="ru-RU" dirty="0"/>
              <a:t>- физиологические – преобразование жизненной ситуации с целью выявления скрытых свойств органов, установление связи между ними, причин; </a:t>
            </a:r>
          </a:p>
          <a:p>
            <a:pPr marL="0" indent="0">
              <a:buNone/>
            </a:pPr>
            <a:r>
              <a:rPr lang="ru-RU" dirty="0"/>
              <a:t>- экологические – простейшие опыты (с воздухом, водой, светом, помогающие ребенку познать тайны природы.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4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b="1" dirty="0"/>
              <a:t>Развитие в ребенке </a:t>
            </a:r>
            <a:r>
              <a:rPr lang="ru-RU" b="1" dirty="0" err="1"/>
              <a:t>валеологических</a:t>
            </a:r>
            <a:r>
              <a:rPr lang="ru-RU" b="1" dirty="0"/>
              <a:t> умений и навыков требует наличия </a:t>
            </a:r>
            <a:r>
              <a:rPr lang="ru-RU" b="1" u="sng" dirty="0"/>
              <a:t>соответствующих условий</a:t>
            </a:r>
            <a:r>
              <a:rPr lang="ru-RU" b="1" dirty="0"/>
              <a:t>. Для детей дошкольного возраста важно использовать </a:t>
            </a:r>
            <a:r>
              <a:rPr lang="ru-RU" b="1" u="sng" dirty="0"/>
              <a:t>наглядные пособия, </a:t>
            </a:r>
            <a:r>
              <a:rPr lang="ru-RU" b="1" dirty="0"/>
              <a:t>создавать </a:t>
            </a:r>
            <a:r>
              <a:rPr lang="ru-RU" b="1" u="sng" dirty="0" err="1"/>
              <a:t>валеологические</a:t>
            </a:r>
            <a:r>
              <a:rPr lang="ru-RU" b="1" u="sng" dirty="0"/>
              <a:t> уголки </a:t>
            </a:r>
            <a:r>
              <a:rPr lang="ru-RU" b="1" dirty="0"/>
              <a:t>(«Уголок здоровья»), в которых, например, будут представлены правила ухода за ротовой полостью и зубами, волосами, кожей и руками в виде рисунков. </a:t>
            </a:r>
          </a:p>
        </p:txBody>
      </p:sp>
    </p:spTree>
    <p:extLst>
      <p:ext uri="{BB962C8B-B14F-4D97-AF65-F5344CB8AC3E}">
        <p14:creationId xmlns:p14="http://schemas.microsoft.com/office/powerpoint/2010/main" val="186342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449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Валеологическое воспитание в детском саду</vt:lpstr>
      <vt:lpstr>Презентация PowerPoint</vt:lpstr>
      <vt:lpstr>Презентация PowerPoint</vt:lpstr>
      <vt:lpstr> • Формировать элементарные представления об особенностях строения и физиологии человека, полезных и вредных привычек, о предупреждении некоторых заболеваний и травматизма;  • Развивать творческое отношение к себе, к миру, к своей деятельности;  • Воспитывать интерес к накоплению положительного опыта в оздоровлении. </vt:lpstr>
      <vt:lpstr>Презентация PowerPoint</vt:lpstr>
      <vt:lpstr>Методы валеологического воспитания дошкольников:  </vt:lpstr>
      <vt:lpstr>Наглядные методы обучения:  </vt:lpstr>
      <vt:lpstr>Практические методы обучения:  </vt:lpstr>
      <vt:lpstr>Презентация PowerPoint</vt:lpstr>
      <vt:lpstr>Презентация PowerPoint</vt:lpstr>
      <vt:lpstr>Презентация PowerPoint</vt:lpstr>
      <vt:lpstr>Презентация PowerPoint</vt:lpstr>
      <vt:lpstr>В целом, основы здоровья закладываются с самого раннего возраста. Поэтому воспитателям и родителям необходимо приложить совместные усилия для закрепления у детей необходимых навыков и знаний.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2016-02-22T09:32:45Z</dcterms:created>
  <dcterms:modified xsi:type="dcterms:W3CDTF">2016-02-22T11:22:30Z</dcterms:modified>
</cp:coreProperties>
</file>