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8"/>
  </p:notesMasterIdLst>
  <p:sldIdLst>
    <p:sldId id="256" r:id="rId2"/>
    <p:sldId id="267" r:id="rId3"/>
    <p:sldId id="268" r:id="rId4"/>
    <p:sldId id="266" r:id="rId5"/>
    <p:sldId id="269" r:id="rId6"/>
    <p:sldId id="270" r:id="rId7"/>
    <p:sldId id="257" r:id="rId8"/>
    <p:sldId id="271" r:id="rId9"/>
    <p:sldId id="259" r:id="rId10"/>
    <p:sldId id="261" r:id="rId11"/>
    <p:sldId id="272" r:id="rId12"/>
    <p:sldId id="262" r:id="rId13"/>
    <p:sldId id="264" r:id="rId14"/>
    <p:sldId id="273" r:id="rId15"/>
    <p:sldId id="274" r:id="rId16"/>
    <p:sldId id="276" r:id="rId17"/>
    <p:sldId id="281" r:id="rId18"/>
    <p:sldId id="307" r:id="rId19"/>
    <p:sldId id="283" r:id="rId20"/>
    <p:sldId id="286" r:id="rId21"/>
    <p:sldId id="285" r:id="rId22"/>
    <p:sldId id="287" r:id="rId23"/>
    <p:sldId id="289" r:id="rId24"/>
    <p:sldId id="291" r:id="rId25"/>
    <p:sldId id="293" r:id="rId26"/>
    <p:sldId id="290" r:id="rId27"/>
    <p:sldId id="292" r:id="rId28"/>
    <p:sldId id="295" r:id="rId29"/>
    <p:sldId id="296" r:id="rId30"/>
    <p:sldId id="297" r:id="rId31"/>
    <p:sldId id="298" r:id="rId32"/>
    <p:sldId id="308" r:id="rId33"/>
    <p:sldId id="302" r:id="rId34"/>
    <p:sldId id="306" r:id="rId35"/>
    <p:sldId id="299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77351" autoAdjust="0"/>
  </p:normalViewPr>
  <p:slideViewPr>
    <p:cSldViewPr>
      <p:cViewPr varScale="1">
        <p:scale>
          <a:sx n="70" d="100"/>
          <a:sy n="70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0.16053975654081251"/>
          <c:y val="0.19641904266529317"/>
          <c:w val="0.81122752415888566"/>
          <c:h val="0.520955794474014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Нельзя</c:v>
                </c:pt>
                <c:pt idx="1">
                  <c:v>Можно</c:v>
                </c:pt>
                <c:pt idx="2">
                  <c:v>Затруднились с ответом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Нельзя</c:v>
                </c:pt>
                <c:pt idx="1">
                  <c:v>Можно</c:v>
                </c:pt>
                <c:pt idx="2">
                  <c:v>Затруднились с ответом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21</c:v>
                </c:pt>
                <c:pt idx="2">
                  <c:v>0</c:v>
                </c:pt>
              </c:numCache>
            </c:numRef>
          </c:val>
        </c:ser>
        <c:dLbls/>
        <c:axId val="35182464"/>
        <c:axId val="35184000"/>
      </c:barChart>
      <c:catAx>
        <c:axId val="35182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84000"/>
        <c:crosses val="autoZero"/>
        <c:auto val="1"/>
        <c:lblAlgn val="ctr"/>
        <c:lblOffset val="100"/>
      </c:catAx>
      <c:valAx>
        <c:axId val="35184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8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C201E-E079-461E-874B-0A13D63BD7E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E2CBAC-12EC-4322-B021-ABE55317044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Фотография</a:t>
          </a:r>
          <a:endParaRPr lang="ru-RU" sz="1800" b="1" dirty="0">
            <a:solidFill>
              <a:schemeClr val="tx1"/>
            </a:solidFill>
          </a:endParaRPr>
        </a:p>
      </dgm:t>
    </dgm:pt>
    <dgm:pt modelId="{55C5DE17-EF77-4098-AC74-A697636F5C24}" type="parTrans" cxnId="{911A6BA2-C72E-47D2-B81A-FC528444CDB8}">
      <dgm:prSet/>
      <dgm:spPr/>
      <dgm:t>
        <a:bodyPr/>
        <a:lstStyle/>
        <a:p>
          <a:endParaRPr lang="ru-RU" sz="4400"/>
        </a:p>
      </dgm:t>
    </dgm:pt>
    <dgm:pt modelId="{3B599E42-7E9B-42C2-9EBE-E6EE89EE923B}" type="sibTrans" cxnId="{911A6BA2-C72E-47D2-B81A-FC528444CDB8}">
      <dgm:prSet/>
      <dgm:spPr/>
      <dgm:t>
        <a:bodyPr/>
        <a:lstStyle/>
        <a:p>
          <a:endParaRPr lang="ru-RU" sz="4400"/>
        </a:p>
      </dgm:t>
    </dgm:pt>
    <dgm:pt modelId="{589C5175-B373-4B7D-A1DB-F5531A61A3D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Свет</a:t>
          </a:r>
          <a:endParaRPr lang="ru-RU" sz="2000" b="1" dirty="0">
            <a:solidFill>
              <a:schemeClr val="tx1"/>
            </a:solidFill>
          </a:endParaRPr>
        </a:p>
      </dgm:t>
    </dgm:pt>
    <dgm:pt modelId="{84D1ECFD-AD5D-4599-A6AC-7F84629E9313}" type="parTrans" cxnId="{4A197602-0131-4C78-9AE8-000B515388B4}">
      <dgm:prSet custT="1"/>
      <dgm:spPr/>
      <dgm:t>
        <a:bodyPr/>
        <a:lstStyle/>
        <a:p>
          <a:endParaRPr lang="ru-RU" sz="1200"/>
        </a:p>
      </dgm:t>
    </dgm:pt>
    <dgm:pt modelId="{200ADDBA-A8F3-48F6-94AD-9AA884C66438}" type="sibTrans" cxnId="{4A197602-0131-4C78-9AE8-000B515388B4}">
      <dgm:prSet/>
      <dgm:spPr/>
      <dgm:t>
        <a:bodyPr/>
        <a:lstStyle/>
        <a:p>
          <a:endParaRPr lang="ru-RU" sz="4400"/>
        </a:p>
      </dgm:t>
    </dgm:pt>
    <dgm:pt modelId="{26247A39-9DA1-413D-9783-EAE5F275C6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Маленькое отверстие</a:t>
          </a:r>
          <a:endParaRPr lang="ru-RU" sz="2000" b="1" dirty="0">
            <a:solidFill>
              <a:schemeClr val="tx1"/>
            </a:solidFill>
          </a:endParaRPr>
        </a:p>
      </dgm:t>
    </dgm:pt>
    <dgm:pt modelId="{ABAA8DC8-5D62-4953-9D83-90B91CD1C958}" type="parTrans" cxnId="{B1780473-4608-4E1D-AEEF-8226FB89564A}">
      <dgm:prSet custT="1"/>
      <dgm:spPr/>
      <dgm:t>
        <a:bodyPr/>
        <a:lstStyle/>
        <a:p>
          <a:endParaRPr lang="ru-RU" sz="1200"/>
        </a:p>
      </dgm:t>
    </dgm:pt>
    <dgm:pt modelId="{A64E7C6F-1112-47B4-B1B9-607761AAD635}" type="sibTrans" cxnId="{B1780473-4608-4E1D-AEEF-8226FB89564A}">
      <dgm:prSet/>
      <dgm:spPr/>
      <dgm:t>
        <a:bodyPr/>
        <a:lstStyle/>
        <a:p>
          <a:endParaRPr lang="ru-RU" sz="4400"/>
        </a:p>
      </dgm:t>
    </dgm:pt>
    <dgm:pt modelId="{2AAE2CEF-B03F-422B-92EE-211CF8846F7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Темнота</a:t>
          </a:r>
          <a:endParaRPr lang="ru-RU" sz="2000" b="1" dirty="0">
            <a:solidFill>
              <a:schemeClr val="tx1"/>
            </a:solidFill>
          </a:endParaRPr>
        </a:p>
      </dgm:t>
    </dgm:pt>
    <dgm:pt modelId="{8F46DBEA-7C16-4541-A75A-4445F61FFD40}" type="parTrans" cxnId="{FB784690-2E14-4D91-9DE7-4921DED29AC8}">
      <dgm:prSet custT="1"/>
      <dgm:spPr/>
      <dgm:t>
        <a:bodyPr/>
        <a:lstStyle/>
        <a:p>
          <a:endParaRPr lang="ru-RU" sz="1200"/>
        </a:p>
      </dgm:t>
    </dgm:pt>
    <dgm:pt modelId="{E4CFDDEE-158D-4B56-9893-73FB21644F4A}" type="sibTrans" cxnId="{FB784690-2E14-4D91-9DE7-4921DED29AC8}">
      <dgm:prSet/>
      <dgm:spPr/>
      <dgm:t>
        <a:bodyPr/>
        <a:lstStyle/>
        <a:p>
          <a:endParaRPr lang="ru-RU" sz="4400"/>
        </a:p>
      </dgm:t>
    </dgm:pt>
    <dgm:pt modelId="{0F5F047C-70E5-42AE-8694-ADF810405A1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Материал, чувствительный к свету</a:t>
          </a:r>
          <a:endParaRPr lang="ru-RU" sz="2000" b="1" dirty="0">
            <a:solidFill>
              <a:schemeClr val="tx1"/>
            </a:solidFill>
          </a:endParaRPr>
        </a:p>
      </dgm:t>
    </dgm:pt>
    <dgm:pt modelId="{BCD9B58C-03BF-4740-B24E-35C1720014AE}" type="parTrans" cxnId="{5023EF64-3E2C-4599-AA57-1978CD97D471}">
      <dgm:prSet custT="1"/>
      <dgm:spPr/>
      <dgm:t>
        <a:bodyPr/>
        <a:lstStyle/>
        <a:p>
          <a:endParaRPr lang="ru-RU" sz="1200"/>
        </a:p>
      </dgm:t>
    </dgm:pt>
    <dgm:pt modelId="{42287BCA-85D0-4BBB-8113-59499D38B53B}" type="sibTrans" cxnId="{5023EF64-3E2C-4599-AA57-1978CD97D471}">
      <dgm:prSet/>
      <dgm:spPr/>
      <dgm:t>
        <a:bodyPr/>
        <a:lstStyle/>
        <a:p>
          <a:endParaRPr lang="ru-RU" sz="4400"/>
        </a:p>
      </dgm:t>
    </dgm:pt>
    <dgm:pt modelId="{19B27F49-DC0F-400B-9537-82B0FD56169B}" type="pres">
      <dgm:prSet presAssocID="{48FC201E-E079-461E-874B-0A13D63BD7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30086-93FB-4BE1-BB89-BFB9402B3DEC}" type="pres">
      <dgm:prSet presAssocID="{ACE2CBAC-12EC-4322-B021-ABE553170447}" presName="centerShape" presStyleLbl="node0" presStyleIdx="0" presStyleCnt="1" custScaleX="135582" custScaleY="128805"/>
      <dgm:spPr/>
      <dgm:t>
        <a:bodyPr/>
        <a:lstStyle/>
        <a:p>
          <a:endParaRPr lang="ru-RU"/>
        </a:p>
      </dgm:t>
    </dgm:pt>
    <dgm:pt modelId="{8958E7B7-1D73-4F48-85C3-FD18DF9D18CE}" type="pres">
      <dgm:prSet presAssocID="{84D1ECFD-AD5D-4599-A6AC-7F84629E931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BBD83B4-3E6D-4400-A88A-0A83186D2C7E}" type="pres">
      <dgm:prSet presAssocID="{84D1ECFD-AD5D-4599-A6AC-7F84629E931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AC771D-F962-426D-A845-9A1D9C7408E6}" type="pres">
      <dgm:prSet presAssocID="{589C5175-B373-4B7D-A1DB-F5531A61A3D7}" presName="node" presStyleLbl="node1" presStyleIdx="0" presStyleCnt="4" custScaleX="241640" custScaleY="4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8019E-467A-44B0-AB71-144DB2147598}" type="pres">
      <dgm:prSet presAssocID="{ABAA8DC8-5D62-4953-9D83-90B91CD1C95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37AC709-2C8D-4058-A91E-C33DDD68B6DC}" type="pres">
      <dgm:prSet presAssocID="{ABAA8DC8-5D62-4953-9D83-90B91CD1C95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1639FA3-D28E-41B7-9E80-5F41D1BCD0F7}" type="pres">
      <dgm:prSet presAssocID="{26247A39-9DA1-413D-9783-EAE5F275C623}" presName="node" presStyleLbl="node1" presStyleIdx="1" presStyleCnt="4" custScaleX="182634" custScaleY="117700" custRadScaleRad="129894" custRadScaleInc="-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1BC01-DAE0-4AA7-9933-A3FEA456815A}" type="pres">
      <dgm:prSet presAssocID="{8F46DBEA-7C16-4541-A75A-4445F61FFD4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802C86B-BC3A-42C0-9E45-FDF837982B81}" type="pres">
      <dgm:prSet presAssocID="{8F46DBEA-7C16-4541-A75A-4445F61FFD4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64FB241-7F67-4413-AB9F-4FA0AE25DC7B}" type="pres">
      <dgm:prSet presAssocID="{2AAE2CEF-B03F-422B-92EE-211CF8846F70}" presName="node" presStyleLbl="node1" presStyleIdx="2" presStyleCnt="4" custScaleX="236244" custScaleY="58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DB2BB-CF71-4C24-BE6B-BAB4CCEC3B30}" type="pres">
      <dgm:prSet presAssocID="{BCD9B58C-03BF-4740-B24E-35C1720014A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1CE4807-37F7-47DD-BC7B-4496E27B34FB}" type="pres">
      <dgm:prSet presAssocID="{BCD9B58C-03BF-4740-B24E-35C1720014A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9029C66-C09F-4D28-8F3B-4D09BB10AFB3}" type="pres">
      <dgm:prSet presAssocID="{0F5F047C-70E5-42AE-8694-ADF810405A1C}" presName="node" presStyleLbl="node1" presStyleIdx="3" presStyleCnt="4" custScaleX="183175" custScaleY="113429" custRadScaleRad="158395" custRadScaleInc="-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66257-0C84-4296-8AB1-B3D255CCD61D}" type="presOf" srcId="{589C5175-B373-4B7D-A1DB-F5531A61A3D7}" destId="{E6AC771D-F962-426D-A845-9A1D9C7408E6}" srcOrd="0" destOrd="0" presId="urn:microsoft.com/office/officeart/2005/8/layout/radial5"/>
    <dgm:cxn modelId="{911A6BA2-C72E-47D2-B81A-FC528444CDB8}" srcId="{48FC201E-E079-461E-874B-0A13D63BD7E2}" destId="{ACE2CBAC-12EC-4322-B021-ABE553170447}" srcOrd="0" destOrd="0" parTransId="{55C5DE17-EF77-4098-AC74-A697636F5C24}" sibTransId="{3B599E42-7E9B-42C2-9EBE-E6EE89EE923B}"/>
    <dgm:cxn modelId="{4865F3DC-0B4B-44A3-961D-839A5F0B201C}" type="presOf" srcId="{BCD9B58C-03BF-4740-B24E-35C1720014AE}" destId="{EF9DB2BB-CF71-4C24-BE6B-BAB4CCEC3B30}" srcOrd="0" destOrd="0" presId="urn:microsoft.com/office/officeart/2005/8/layout/radial5"/>
    <dgm:cxn modelId="{DAFC49E4-9855-4970-8725-7C4F53557BE6}" type="presOf" srcId="{BCD9B58C-03BF-4740-B24E-35C1720014AE}" destId="{11CE4807-37F7-47DD-BC7B-4496E27B34FB}" srcOrd="1" destOrd="0" presId="urn:microsoft.com/office/officeart/2005/8/layout/radial5"/>
    <dgm:cxn modelId="{E977AB5B-7104-4DAB-B8A9-DFB62A238826}" type="presOf" srcId="{84D1ECFD-AD5D-4599-A6AC-7F84629E9313}" destId="{6BBD83B4-3E6D-4400-A88A-0A83186D2C7E}" srcOrd="1" destOrd="0" presId="urn:microsoft.com/office/officeart/2005/8/layout/radial5"/>
    <dgm:cxn modelId="{84A60448-A403-4BC4-8349-64DBA249C341}" type="presOf" srcId="{84D1ECFD-AD5D-4599-A6AC-7F84629E9313}" destId="{8958E7B7-1D73-4F48-85C3-FD18DF9D18CE}" srcOrd="0" destOrd="0" presId="urn:microsoft.com/office/officeart/2005/8/layout/radial5"/>
    <dgm:cxn modelId="{FB784690-2E14-4D91-9DE7-4921DED29AC8}" srcId="{ACE2CBAC-12EC-4322-B021-ABE553170447}" destId="{2AAE2CEF-B03F-422B-92EE-211CF8846F70}" srcOrd="2" destOrd="0" parTransId="{8F46DBEA-7C16-4541-A75A-4445F61FFD40}" sibTransId="{E4CFDDEE-158D-4B56-9893-73FB21644F4A}"/>
    <dgm:cxn modelId="{5023EF64-3E2C-4599-AA57-1978CD97D471}" srcId="{ACE2CBAC-12EC-4322-B021-ABE553170447}" destId="{0F5F047C-70E5-42AE-8694-ADF810405A1C}" srcOrd="3" destOrd="0" parTransId="{BCD9B58C-03BF-4740-B24E-35C1720014AE}" sibTransId="{42287BCA-85D0-4BBB-8113-59499D38B53B}"/>
    <dgm:cxn modelId="{A6E5B4FB-2F19-4B82-BCAC-95290C14F6A7}" type="presOf" srcId="{ABAA8DC8-5D62-4953-9D83-90B91CD1C958}" destId="{F37AC709-2C8D-4058-A91E-C33DDD68B6DC}" srcOrd="1" destOrd="0" presId="urn:microsoft.com/office/officeart/2005/8/layout/radial5"/>
    <dgm:cxn modelId="{EC82E604-0025-4AE2-B541-8018583D457F}" type="presOf" srcId="{26247A39-9DA1-413D-9783-EAE5F275C623}" destId="{A1639FA3-D28E-41B7-9E80-5F41D1BCD0F7}" srcOrd="0" destOrd="0" presId="urn:microsoft.com/office/officeart/2005/8/layout/radial5"/>
    <dgm:cxn modelId="{B1780473-4608-4E1D-AEEF-8226FB89564A}" srcId="{ACE2CBAC-12EC-4322-B021-ABE553170447}" destId="{26247A39-9DA1-413D-9783-EAE5F275C623}" srcOrd="1" destOrd="0" parTransId="{ABAA8DC8-5D62-4953-9D83-90B91CD1C958}" sibTransId="{A64E7C6F-1112-47B4-B1B9-607761AAD635}"/>
    <dgm:cxn modelId="{2488FC38-3E5C-4D40-ABA1-04743C2A4B3B}" type="presOf" srcId="{0F5F047C-70E5-42AE-8694-ADF810405A1C}" destId="{59029C66-C09F-4D28-8F3B-4D09BB10AFB3}" srcOrd="0" destOrd="0" presId="urn:microsoft.com/office/officeart/2005/8/layout/radial5"/>
    <dgm:cxn modelId="{321EFC8F-7036-43F5-B8F9-F7ABF383801A}" type="presOf" srcId="{ACE2CBAC-12EC-4322-B021-ABE553170447}" destId="{0CC30086-93FB-4BE1-BB89-BFB9402B3DEC}" srcOrd="0" destOrd="0" presId="urn:microsoft.com/office/officeart/2005/8/layout/radial5"/>
    <dgm:cxn modelId="{4A197602-0131-4C78-9AE8-000B515388B4}" srcId="{ACE2CBAC-12EC-4322-B021-ABE553170447}" destId="{589C5175-B373-4B7D-A1DB-F5531A61A3D7}" srcOrd="0" destOrd="0" parTransId="{84D1ECFD-AD5D-4599-A6AC-7F84629E9313}" sibTransId="{200ADDBA-A8F3-48F6-94AD-9AA884C66438}"/>
    <dgm:cxn modelId="{E3BF5A35-F1B5-4F45-B1C4-039B2978A335}" type="presOf" srcId="{8F46DBEA-7C16-4541-A75A-4445F61FFD40}" destId="{6431BC01-DAE0-4AA7-9933-A3FEA456815A}" srcOrd="0" destOrd="0" presId="urn:microsoft.com/office/officeart/2005/8/layout/radial5"/>
    <dgm:cxn modelId="{A34DB3EB-ABB2-493E-985F-15658D98FA93}" type="presOf" srcId="{48FC201E-E079-461E-874B-0A13D63BD7E2}" destId="{19B27F49-DC0F-400B-9537-82B0FD56169B}" srcOrd="0" destOrd="0" presId="urn:microsoft.com/office/officeart/2005/8/layout/radial5"/>
    <dgm:cxn modelId="{D1C5DD9F-46DD-4FFA-B71E-75F483264089}" type="presOf" srcId="{2AAE2CEF-B03F-422B-92EE-211CF8846F70}" destId="{264FB241-7F67-4413-AB9F-4FA0AE25DC7B}" srcOrd="0" destOrd="0" presId="urn:microsoft.com/office/officeart/2005/8/layout/radial5"/>
    <dgm:cxn modelId="{5098BA40-E4A8-4D3F-AEA4-46AC5E3C0156}" type="presOf" srcId="{8F46DBEA-7C16-4541-A75A-4445F61FFD40}" destId="{B802C86B-BC3A-42C0-9E45-FDF837982B81}" srcOrd="1" destOrd="0" presId="urn:microsoft.com/office/officeart/2005/8/layout/radial5"/>
    <dgm:cxn modelId="{3B33C513-0B30-4ED2-9E52-5DFB7EE23951}" type="presOf" srcId="{ABAA8DC8-5D62-4953-9D83-90B91CD1C958}" destId="{5778019E-467A-44B0-AB71-144DB2147598}" srcOrd="0" destOrd="0" presId="urn:microsoft.com/office/officeart/2005/8/layout/radial5"/>
    <dgm:cxn modelId="{90C4A2AA-6EAB-4DD6-A779-8CD1575D7128}" type="presParOf" srcId="{19B27F49-DC0F-400B-9537-82B0FD56169B}" destId="{0CC30086-93FB-4BE1-BB89-BFB9402B3DEC}" srcOrd="0" destOrd="0" presId="urn:microsoft.com/office/officeart/2005/8/layout/radial5"/>
    <dgm:cxn modelId="{35FEB844-562F-4661-A5EA-E500100C40AE}" type="presParOf" srcId="{19B27F49-DC0F-400B-9537-82B0FD56169B}" destId="{8958E7B7-1D73-4F48-85C3-FD18DF9D18CE}" srcOrd="1" destOrd="0" presId="urn:microsoft.com/office/officeart/2005/8/layout/radial5"/>
    <dgm:cxn modelId="{D20ACBE6-CD70-4806-A7FE-5CD74554FF8C}" type="presParOf" srcId="{8958E7B7-1D73-4F48-85C3-FD18DF9D18CE}" destId="{6BBD83B4-3E6D-4400-A88A-0A83186D2C7E}" srcOrd="0" destOrd="0" presId="urn:microsoft.com/office/officeart/2005/8/layout/radial5"/>
    <dgm:cxn modelId="{058C9F1D-EBAC-4A2A-8354-999C89024A8B}" type="presParOf" srcId="{19B27F49-DC0F-400B-9537-82B0FD56169B}" destId="{E6AC771D-F962-426D-A845-9A1D9C7408E6}" srcOrd="2" destOrd="0" presId="urn:microsoft.com/office/officeart/2005/8/layout/radial5"/>
    <dgm:cxn modelId="{3782C73C-45C3-4FB6-97E9-B4E7B25470AD}" type="presParOf" srcId="{19B27F49-DC0F-400B-9537-82B0FD56169B}" destId="{5778019E-467A-44B0-AB71-144DB2147598}" srcOrd="3" destOrd="0" presId="urn:microsoft.com/office/officeart/2005/8/layout/radial5"/>
    <dgm:cxn modelId="{F4EBCC4B-E34F-408A-8E35-CD8E9780F192}" type="presParOf" srcId="{5778019E-467A-44B0-AB71-144DB2147598}" destId="{F37AC709-2C8D-4058-A91E-C33DDD68B6DC}" srcOrd="0" destOrd="0" presId="urn:microsoft.com/office/officeart/2005/8/layout/radial5"/>
    <dgm:cxn modelId="{6F1F1D98-68E2-4E45-89D6-2BBBC88F2B78}" type="presParOf" srcId="{19B27F49-DC0F-400B-9537-82B0FD56169B}" destId="{A1639FA3-D28E-41B7-9E80-5F41D1BCD0F7}" srcOrd="4" destOrd="0" presId="urn:microsoft.com/office/officeart/2005/8/layout/radial5"/>
    <dgm:cxn modelId="{1248AC0E-52AE-4017-8D0C-62A2F1E518C4}" type="presParOf" srcId="{19B27F49-DC0F-400B-9537-82B0FD56169B}" destId="{6431BC01-DAE0-4AA7-9933-A3FEA456815A}" srcOrd="5" destOrd="0" presId="urn:microsoft.com/office/officeart/2005/8/layout/radial5"/>
    <dgm:cxn modelId="{9FE1A0F0-1C34-4057-90F2-1AF110B9CD15}" type="presParOf" srcId="{6431BC01-DAE0-4AA7-9933-A3FEA456815A}" destId="{B802C86B-BC3A-42C0-9E45-FDF837982B81}" srcOrd="0" destOrd="0" presId="urn:microsoft.com/office/officeart/2005/8/layout/radial5"/>
    <dgm:cxn modelId="{E2DA6408-5721-4CD5-BE29-CF4EEFFD29FA}" type="presParOf" srcId="{19B27F49-DC0F-400B-9537-82B0FD56169B}" destId="{264FB241-7F67-4413-AB9F-4FA0AE25DC7B}" srcOrd="6" destOrd="0" presId="urn:microsoft.com/office/officeart/2005/8/layout/radial5"/>
    <dgm:cxn modelId="{F1B6AB01-7FEF-49F7-91A6-11EBD10FB8A4}" type="presParOf" srcId="{19B27F49-DC0F-400B-9537-82B0FD56169B}" destId="{EF9DB2BB-CF71-4C24-BE6B-BAB4CCEC3B30}" srcOrd="7" destOrd="0" presId="urn:microsoft.com/office/officeart/2005/8/layout/radial5"/>
    <dgm:cxn modelId="{16DDA45F-5B4D-4B37-92A3-9A7DBF617B01}" type="presParOf" srcId="{EF9DB2BB-CF71-4C24-BE6B-BAB4CCEC3B30}" destId="{11CE4807-37F7-47DD-BC7B-4496E27B34FB}" srcOrd="0" destOrd="0" presId="urn:microsoft.com/office/officeart/2005/8/layout/radial5"/>
    <dgm:cxn modelId="{61D7C8CD-4B72-49E7-A5DD-E7612A2CF1D5}" type="presParOf" srcId="{19B27F49-DC0F-400B-9537-82B0FD56169B}" destId="{59029C66-C09F-4D28-8F3B-4D09BB10AFB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0086-93FB-4BE1-BB89-BFB9402B3DEC}">
      <dsp:nvSpPr>
        <dsp:cNvPr id="0" name=""/>
        <dsp:cNvSpPr/>
      </dsp:nvSpPr>
      <dsp:spPr>
        <a:xfrm>
          <a:off x="3291133" y="2006954"/>
          <a:ext cx="2207112" cy="2096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Фотография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614357" y="2314022"/>
        <a:ext cx="1560664" cy="1482654"/>
      </dsp:txXfrm>
    </dsp:sp>
    <dsp:sp modelId="{8958E7B7-1D73-4F48-85C3-FD18DF9D18CE}">
      <dsp:nvSpPr>
        <dsp:cNvPr id="0" name=""/>
        <dsp:cNvSpPr/>
      </dsp:nvSpPr>
      <dsp:spPr>
        <a:xfrm rot="16200000">
          <a:off x="4173672" y="1325711"/>
          <a:ext cx="442035" cy="55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39977" y="1502712"/>
        <a:ext cx="309425" cy="332087"/>
      </dsp:txXfrm>
    </dsp:sp>
    <dsp:sp modelId="{E6AC771D-F962-426D-A845-9A1D9C7408E6}">
      <dsp:nvSpPr>
        <dsp:cNvPr id="0" name=""/>
        <dsp:cNvSpPr/>
      </dsp:nvSpPr>
      <dsp:spPr>
        <a:xfrm>
          <a:off x="2427885" y="382639"/>
          <a:ext cx="3933609" cy="790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Свет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03949" y="498374"/>
        <a:ext cx="2781481" cy="558816"/>
      </dsp:txXfrm>
    </dsp:sp>
    <dsp:sp modelId="{5778019E-467A-44B0-AB71-144DB2147598}">
      <dsp:nvSpPr>
        <dsp:cNvPr id="0" name=""/>
        <dsp:cNvSpPr/>
      </dsp:nvSpPr>
      <dsp:spPr>
        <a:xfrm rot="21577279">
          <a:off x="5567247" y="2770310"/>
          <a:ext cx="166303" cy="55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06125"/>
            <a:satOff val="-20632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567248" y="2881171"/>
        <a:ext cx="116412" cy="332087"/>
      </dsp:txXfrm>
    </dsp:sp>
    <dsp:sp modelId="{A1639FA3-D28E-41B7-9E80-5F41D1BCD0F7}">
      <dsp:nvSpPr>
        <dsp:cNvPr id="0" name=""/>
        <dsp:cNvSpPr/>
      </dsp:nvSpPr>
      <dsp:spPr>
        <a:xfrm>
          <a:off x="5811913" y="2078150"/>
          <a:ext cx="2973062" cy="1916014"/>
        </a:xfrm>
        <a:prstGeom prst="ellipse">
          <a:avLst/>
        </a:prstGeom>
        <a:solidFill>
          <a:schemeClr val="accent2">
            <a:hueOff val="3506125"/>
            <a:satOff val="-20632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Маленькое отверстие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47308" y="2358744"/>
        <a:ext cx="2102272" cy="1354826"/>
      </dsp:txXfrm>
    </dsp:sp>
    <dsp:sp modelId="{6431BC01-DAE0-4AA7-9933-A3FEA456815A}">
      <dsp:nvSpPr>
        <dsp:cNvPr id="0" name=""/>
        <dsp:cNvSpPr/>
      </dsp:nvSpPr>
      <dsp:spPr>
        <a:xfrm rot="5400000">
          <a:off x="4195399" y="4191745"/>
          <a:ext cx="398581" cy="55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012249"/>
            <a:satOff val="-41263"/>
            <a:lumOff val="15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55186" y="4242654"/>
        <a:ext cx="279007" cy="332087"/>
      </dsp:txXfrm>
    </dsp:sp>
    <dsp:sp modelId="{264FB241-7F67-4413-AB9F-4FA0AE25DC7B}">
      <dsp:nvSpPr>
        <dsp:cNvPr id="0" name=""/>
        <dsp:cNvSpPr/>
      </dsp:nvSpPr>
      <dsp:spPr>
        <a:xfrm>
          <a:off x="2471805" y="4855785"/>
          <a:ext cx="3845769" cy="954263"/>
        </a:xfrm>
        <a:prstGeom prst="ellipse">
          <a:avLst/>
        </a:prstGeom>
        <a:solidFill>
          <a:schemeClr val="accent2">
            <a:hueOff val="7012249"/>
            <a:satOff val="-41263"/>
            <a:lumOff val="15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Темнота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35005" y="4995534"/>
        <a:ext cx="2719369" cy="674765"/>
      </dsp:txXfrm>
    </dsp:sp>
    <dsp:sp modelId="{EF9DB2BB-CF71-4C24-BE6B-BAB4CCEC3B30}">
      <dsp:nvSpPr>
        <dsp:cNvPr id="0" name=""/>
        <dsp:cNvSpPr/>
      </dsp:nvSpPr>
      <dsp:spPr>
        <a:xfrm rot="10778633">
          <a:off x="3059133" y="2786401"/>
          <a:ext cx="163965" cy="55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08322" y="2896944"/>
        <a:ext cx="114776" cy="332087"/>
      </dsp:txXfrm>
    </dsp:sp>
    <dsp:sp modelId="{59029C66-C09F-4D28-8F3B-4D09BB10AFB3}">
      <dsp:nvSpPr>
        <dsp:cNvPr id="0" name=""/>
        <dsp:cNvSpPr/>
      </dsp:nvSpPr>
      <dsp:spPr>
        <a:xfrm>
          <a:off x="0" y="2150154"/>
          <a:ext cx="2981869" cy="1846488"/>
        </a:xfrm>
        <a:prstGeom prst="ellipse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Материал, чувствительный к свету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6685" y="2420566"/>
        <a:ext cx="2108499" cy="1305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2CEC-81AD-421B-83DF-D8A5A8F700F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FB5EF-0B9D-4F8D-864C-89D2D68C1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81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72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47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176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47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84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84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19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19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19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65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93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 английского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Pinhole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отверстие от булавки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B5EF-0B9D-4F8D-864C-89D2D68C11F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75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0542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17" name="Group 9"/>
          <p:cNvGrpSpPr/>
          <p:nvPr userDrawn="1"/>
        </p:nvGrpSpPr>
        <p:grpSpPr>
          <a:xfrm>
            <a:off x="1172584" y="764704"/>
            <a:ext cx="6779110" cy="923330"/>
            <a:chOff x="1172584" y="1381459"/>
            <a:chExt cx="6779110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9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90965" y="1857598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64" y="1113903"/>
            <a:ext cx="7754713" cy="938754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0542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18" name="Group 9"/>
          <p:cNvGrpSpPr/>
          <p:nvPr userDrawn="1"/>
        </p:nvGrpSpPr>
        <p:grpSpPr>
          <a:xfrm>
            <a:off x="1172584" y="764704"/>
            <a:ext cx="6779110" cy="923330"/>
            <a:chOff x="1172584" y="1381459"/>
            <a:chExt cx="6779110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20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0542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19" name="Group 9"/>
          <p:cNvGrpSpPr/>
          <p:nvPr userDrawn="1"/>
        </p:nvGrpSpPr>
        <p:grpSpPr>
          <a:xfrm>
            <a:off x="1172584" y="764704"/>
            <a:ext cx="6779110" cy="923330"/>
            <a:chOff x="1172584" y="1381459"/>
            <a:chExt cx="6779110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21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0542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764704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052736"/>
            <a:ext cx="6777318" cy="1731982"/>
          </a:xfrm>
        </p:spPr>
        <p:txBody>
          <a:bodyPr/>
          <a:lstStyle/>
          <a:p>
            <a:r>
              <a:rPr lang="ru-RU" dirty="0" smtClean="0"/>
              <a:t>Самодельный</a:t>
            </a:r>
            <a:br>
              <a:rPr lang="ru-RU" dirty="0" smtClean="0"/>
            </a:br>
            <a:r>
              <a:rPr lang="ru-RU" dirty="0" smtClean="0"/>
              <a:t>фотоаппарат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err="1" smtClean="0"/>
              <a:t>Низяева</a:t>
            </a:r>
            <a:r>
              <a:rPr lang="ru-RU" dirty="0" smtClean="0"/>
              <a:t> Анна</a:t>
            </a:r>
          </a:p>
          <a:p>
            <a:pPr algn="r"/>
            <a:r>
              <a:rPr lang="ru-RU" dirty="0" smtClean="0"/>
              <a:t>2 «Б» класс СОШ № </a:t>
            </a:r>
            <a:r>
              <a:rPr lang="ru-RU" dirty="0" smtClean="0"/>
              <a:t>8</a:t>
            </a:r>
          </a:p>
          <a:p>
            <a:pPr algn="r"/>
            <a:r>
              <a:rPr lang="ru-RU" dirty="0" smtClean="0"/>
              <a:t>Руководитель : Ким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3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exander.gaivoron\Desktop\Новая папка (2)\DSCF7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104456" cy="273630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ander.gaivoron\Desktop\Новая папка (2)\DSCF7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104456" cy="273630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«Темная комната»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11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Отверстие в стенке и дверца</a:t>
            </a:r>
            <a:endParaRPr lang="ru-RU" dirty="0"/>
          </a:p>
        </p:txBody>
      </p:sp>
      <p:pic>
        <p:nvPicPr>
          <p:cNvPr id="3" name="Рисунок 2" descr="E:\Низяева\Большие\DSCF7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960439" cy="266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 descr="E:\Низяева\Большие\DSCF77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95937" cy="266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697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Освещенный предмет</a:t>
            </a:r>
            <a:endParaRPr lang="ru-RU" dirty="0"/>
          </a:p>
        </p:txBody>
      </p:sp>
      <p:pic>
        <p:nvPicPr>
          <p:cNvPr id="2053" name="Picture 5" descr="C:\Users\alexander.gaivoron\Desktop\Новая папка (2)\DSCF77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63688" y="2487920"/>
            <a:ext cx="5829840" cy="3530705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4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er.gaivoron\Desktop\Новая папка (2)\DSCF77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47936" y="1844824"/>
            <a:ext cx="3888432" cy="4608512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Полученное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81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сохранить изображение?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842493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tabLst>
                <a:tab pos="541338" algn="l"/>
              </a:tabLs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пластинки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покрытые специальным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раствором</a:t>
            </a:r>
          </a:p>
          <a:p>
            <a:pPr marL="541338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tabLst>
                <a:tab pos="541338" algn="l"/>
              </a:tabLst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1338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бумага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пропитанная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специальными светочувствительными солями</a:t>
            </a:r>
          </a:p>
          <a:p>
            <a:pPr marL="541338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1338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пленка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9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отографирование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8325" y="2332037"/>
            <a:ext cx="8180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процесс, при котором «</a:t>
            </a:r>
            <a:r>
              <a:rPr lang="ru-RU" sz="2800" b="1" i="1" dirty="0" smtClean="0"/>
              <a:t>предметы </a:t>
            </a:r>
            <a:r>
              <a:rPr lang="ru-RU" sz="2800" b="1" i="1" dirty="0"/>
              <a:t>природы могут нарисовать сами себя без помощи карандаша художника</a:t>
            </a:r>
            <a:r>
              <a:rPr lang="ru-RU" sz="2800" b="1" i="1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39106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933762081"/>
              </p:ext>
            </p:extLst>
          </p:nvPr>
        </p:nvGraphicFramePr>
        <p:xfrm>
          <a:off x="179512" y="404664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28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1800200"/>
          </a:xfrm>
        </p:spPr>
        <p:txBody>
          <a:bodyPr/>
          <a:lstStyle/>
          <a:p>
            <a:r>
              <a:rPr lang="ru-RU" sz="3600" dirty="0"/>
              <a:t>Эксперимент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 </a:t>
            </a:r>
            <a:r>
              <a:rPr lang="ru-RU" sz="3600" dirty="0"/>
              <a:t>созданию фотоаппарата из подручных </a:t>
            </a:r>
            <a:r>
              <a:rPr lang="ru-RU" sz="3600" dirty="0" smtClean="0"/>
              <a:t>материалов</a:t>
            </a:r>
            <a:endParaRPr lang="ru-RU" sz="3600" dirty="0"/>
          </a:p>
        </p:txBody>
      </p:sp>
      <p:pic>
        <p:nvPicPr>
          <p:cNvPr id="5" name="Рисунок 4" descr="E:\Низяева\Большие\DSCF77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3" t="4000" r="5150" b="4000"/>
          <a:stretch/>
        </p:blipFill>
        <p:spPr bwMode="auto">
          <a:xfrm>
            <a:off x="2123728" y="2667774"/>
            <a:ext cx="5085955" cy="3713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848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Отверстие в коробке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0" t="5600" r="12851"/>
          <a:stretch/>
        </p:blipFill>
        <p:spPr>
          <a:xfrm>
            <a:off x="1907704" y="2204864"/>
            <a:ext cx="5568411" cy="3857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932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фольги</a:t>
            </a:r>
            <a:endParaRPr lang="ru-RU" dirty="0"/>
          </a:p>
        </p:txBody>
      </p:sp>
      <p:pic>
        <p:nvPicPr>
          <p:cNvPr id="3" name="Рисунок 2" descr="E:\Низяева\Большие\DSCF77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7384"/>
            <a:ext cx="3528392" cy="29769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 descr="E:\Низяева\Большие\DSCF77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47384"/>
            <a:ext cx="3800745" cy="2981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5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1"/>
            <a:ext cx="7745505" cy="648072"/>
          </a:xfrm>
        </p:spPr>
        <p:txBody>
          <a:bodyPr/>
          <a:lstStyle/>
          <a:p>
            <a:r>
              <a:rPr lang="ru-RU" dirty="0" smtClean="0"/>
              <a:t>Можно ли сделать фотоаппарат своими руками?</a:t>
            </a: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027697254"/>
              </p:ext>
            </p:extLst>
          </p:nvPr>
        </p:nvGraphicFramePr>
        <p:xfrm>
          <a:off x="539552" y="2132856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790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Светоизоляция</a:t>
            </a:r>
            <a:endParaRPr lang="ru-RU" dirty="0"/>
          </a:p>
        </p:txBody>
      </p:sp>
      <p:pic>
        <p:nvPicPr>
          <p:cNvPr id="3" name="Рисунок 2" descr="E:\Низяева\Большие\DSCF81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42470" cy="31683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 descr="E:\Низяева\Большие\DSCF77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19" y="2276872"/>
            <a:ext cx="3646633" cy="31683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194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Заглушка (затвор)</a:t>
            </a:r>
            <a:endParaRPr lang="ru-RU" sz="4000" dirty="0"/>
          </a:p>
        </p:txBody>
      </p:sp>
      <p:pic>
        <p:nvPicPr>
          <p:cNvPr id="3" name="Рисунок 2" descr="E:\Низяева\Большие\DSCF78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408" y="2132856"/>
            <a:ext cx="5940425" cy="3959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606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ои фотоаппараты</a:t>
            </a:r>
            <a:endParaRPr lang="ru-RU" dirty="0"/>
          </a:p>
        </p:txBody>
      </p:sp>
      <p:pic>
        <p:nvPicPr>
          <p:cNvPr id="3" name="Рисунок 2" descr="E:\Низяева\Большие\DSCF78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96344" cy="2298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 descr="E:\Низяева\Большие\image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096344" cy="2520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" t="4356" r="7286" b="4180"/>
          <a:stretch/>
        </p:blipFill>
        <p:spPr>
          <a:xfrm>
            <a:off x="5652120" y="1484784"/>
            <a:ext cx="2955181" cy="2298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02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асекаю время съемки</a:t>
            </a:r>
            <a:endParaRPr lang="ru-RU" dirty="0"/>
          </a:p>
        </p:txBody>
      </p:sp>
      <p:pic>
        <p:nvPicPr>
          <p:cNvPr id="3" name="Рисунок 2" descr="E:\Низяева\Большие\DSCF78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301" y="2276872"/>
            <a:ext cx="5760640" cy="3744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31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Съемка 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561" y="2132856"/>
            <a:ext cx="5652120" cy="3768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817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0461" y="3140968"/>
            <a:ext cx="7452320" cy="2526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90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изяева\Большие\image (2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528392" cy="4968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Съемка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3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068960"/>
            <a:ext cx="8208913" cy="27363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Результат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99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Съемка 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255" y="2348880"/>
            <a:ext cx="5112568" cy="38186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846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Результат 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04" y="3429000"/>
            <a:ext cx="8089870" cy="20335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05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48347"/>
            <a:ext cx="7745505" cy="175671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/>
              <a:t>Ценность </a:t>
            </a:r>
            <a:r>
              <a:rPr lang="ru-RU" sz="3600" i="1" dirty="0"/>
              <a:t>настоящей фотографии как способа сохранения информации.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Значимость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55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Съемка 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747" y="1916832"/>
            <a:ext cx="5399584" cy="4049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331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Результат 4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6"/>
          <a:stretch/>
        </p:blipFill>
        <p:spPr>
          <a:xfrm>
            <a:off x="501087" y="3284984"/>
            <a:ext cx="8136904" cy="2067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320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3830" cy="842620"/>
          </a:xfrm>
        </p:spPr>
        <p:txBody>
          <a:bodyPr/>
          <a:lstStyle/>
          <a:p>
            <a:r>
              <a:rPr lang="ru-RU" dirty="0" smtClean="0"/>
              <a:t>Фотография класса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28288"/>
            <a:ext cx="7344816" cy="4553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436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3164" y="980728"/>
            <a:ext cx="7754713" cy="938754"/>
          </a:xfrm>
        </p:spPr>
        <p:txBody>
          <a:bodyPr/>
          <a:lstStyle/>
          <a:p>
            <a:r>
              <a:rPr lang="ru-RU" dirty="0" err="1" smtClean="0"/>
              <a:t>Пинхол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1760" y="3140968"/>
            <a:ext cx="4146176" cy="266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834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Интервью с фотографом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446" y="6237312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Гайворон Александр Владимирович – директор Сахалинского филиала Союза фотохудожников России</a:t>
            </a:r>
            <a:r>
              <a:rPr lang="ru-RU" sz="1200" b="1" dirty="0" smtClean="0">
                <a:latin typeface="+mj-lt"/>
                <a:ea typeface="+mj-ea"/>
                <a:cs typeface="+mj-cs"/>
              </a:rPr>
              <a:t>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857" y="3348315"/>
            <a:ext cx="3623527" cy="24156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397675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Вопросы: </a:t>
            </a:r>
          </a:p>
          <a:p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</a:t>
            </a:r>
            <a:r>
              <a:rPr lang="ru-RU" dirty="0" smtClean="0"/>
              <a:t>сть </a:t>
            </a:r>
            <a:r>
              <a:rPr lang="ru-RU" dirty="0"/>
              <a:t>ли в настоящее время у фотографов интерес к </a:t>
            </a:r>
            <a:r>
              <a:rPr lang="ru-RU" dirty="0" err="1"/>
              <a:t>пинхол</a:t>
            </a:r>
            <a:r>
              <a:rPr lang="ru-RU" dirty="0"/>
              <a:t>-камерам</a:t>
            </a:r>
            <a:r>
              <a:rPr lang="ru-RU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 чего возможно изготовить </a:t>
            </a:r>
            <a:r>
              <a:rPr lang="ru-RU" dirty="0" err="1" smtClean="0"/>
              <a:t>пинхол</a:t>
            </a:r>
            <a:r>
              <a:rPr lang="ru-R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5014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56263" cy="648072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tabLst>
                <a:tab pos="541338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Фотография основана на свойствах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света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1338" lvl="0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tabLst>
                <a:tab pos="541338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создания простейшего фотоаппарата нужна темная коробка, отверстие и фотобумага (или пленка)</a:t>
            </a:r>
          </a:p>
          <a:p>
            <a:pPr marL="541338" lvl="0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tabLst>
                <a:tab pos="541338" algn="l"/>
              </a:tabLs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помощи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пинхола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можно создавать необычные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фотографии</a:t>
            </a:r>
          </a:p>
          <a:p>
            <a:pPr marL="541338" lvl="0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tabLst>
                <a:tab pos="541338" algn="l"/>
              </a:tabLst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tabLst>
                <a:tab pos="541338" algn="l"/>
              </a:tabLst>
            </a:pP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Моя гипотеза подтвердилась - </a:t>
            </a:r>
            <a:r>
              <a:rPr lang="ru-RU" sz="2400" b="1" i="1" dirty="0" smtClean="0"/>
              <a:t>изготовить </a:t>
            </a:r>
            <a:r>
              <a:rPr lang="ru-RU" sz="2400" b="1" i="1" dirty="0"/>
              <a:t>самодельный фотоаппарат возможно.</a:t>
            </a:r>
          </a:p>
          <a:p>
            <a:pPr marL="541338" lvl="0" indent="-54133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tabLst>
                <a:tab pos="541338" algn="l"/>
              </a:tabLst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9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996952"/>
            <a:ext cx="5501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1359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98127" y="692696"/>
            <a:ext cx="7834313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Проблема исследования:</a:t>
            </a:r>
          </a:p>
          <a:p>
            <a:pPr marL="0" indent="0" algn="ctr">
              <a:buNone/>
            </a:pPr>
            <a:r>
              <a:rPr lang="ru-RU" dirty="0"/>
              <a:t>Взгляд на фотографию с другой стороны.</a:t>
            </a:r>
          </a:p>
          <a:p>
            <a:pPr algn="ctr"/>
            <a:endParaRPr lang="ru-RU" b="1" dirty="0" smtClean="0"/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Объект исследования:</a:t>
            </a:r>
          </a:p>
          <a:p>
            <a:pPr marL="0" indent="0" algn="ctr">
              <a:buNone/>
            </a:pPr>
            <a:r>
              <a:rPr lang="ru-RU" dirty="0"/>
              <a:t>Простейший фотоаппарат</a:t>
            </a:r>
          </a:p>
          <a:p>
            <a:pPr algn="ctr"/>
            <a:endParaRPr lang="ru-RU" b="1" dirty="0" smtClean="0"/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Предмет исследования:</a:t>
            </a:r>
          </a:p>
          <a:p>
            <a:pPr marL="0" indent="0" algn="ctr">
              <a:buNone/>
            </a:pPr>
            <a:r>
              <a:rPr lang="ru-RU" dirty="0"/>
              <a:t>Принцип работы простейшего фотоаппарата</a:t>
            </a:r>
          </a:p>
          <a:p>
            <a:pPr algn="ctr"/>
            <a:endParaRPr lang="ru-RU" b="1" dirty="0" smtClean="0"/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 исследования:</a:t>
            </a:r>
          </a:p>
          <a:p>
            <a:pPr marL="0" indent="0" algn="ctr">
              <a:buNone/>
            </a:pPr>
            <a:r>
              <a:rPr lang="ru-RU" dirty="0"/>
              <a:t>Получение изображения при помощи света простейшим самодельным приспособлением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181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8016" y="1844825"/>
            <a:ext cx="7977209" cy="2808312"/>
          </a:xfrm>
        </p:spPr>
        <p:txBody>
          <a:bodyPr/>
          <a:lstStyle/>
          <a:p>
            <a:pPr marL="541338" lvl="0" indent="-541338"/>
            <a:r>
              <a:rPr lang="ru-RU" dirty="0" smtClean="0"/>
              <a:t>Узнать, </a:t>
            </a:r>
            <a:r>
              <a:rPr lang="ru-RU" dirty="0"/>
              <a:t>как люди научились использовать свет для получения </a:t>
            </a:r>
            <a:r>
              <a:rPr lang="ru-RU" dirty="0" smtClean="0"/>
              <a:t>изображений</a:t>
            </a:r>
          </a:p>
          <a:p>
            <a:pPr marL="541338" lvl="0" indent="-541338"/>
            <a:endParaRPr lang="ru-RU" dirty="0"/>
          </a:p>
          <a:p>
            <a:pPr marL="541338" lvl="0" indent="-541338"/>
            <a:r>
              <a:rPr lang="ru-RU" dirty="0"/>
              <a:t>И</a:t>
            </a:r>
            <a:r>
              <a:rPr lang="ru-RU" dirty="0" smtClean="0"/>
              <a:t>зготовить </a:t>
            </a:r>
            <a:r>
              <a:rPr lang="ru-RU" dirty="0"/>
              <a:t>самодельный </a:t>
            </a:r>
            <a:r>
              <a:rPr lang="ru-RU" dirty="0" smtClean="0"/>
              <a:t>фотоаппарат</a:t>
            </a:r>
          </a:p>
          <a:p>
            <a:pPr marL="541338" lvl="0" indent="-541338"/>
            <a:endParaRPr lang="ru-RU" dirty="0"/>
          </a:p>
          <a:p>
            <a:pPr marL="541338" lvl="0" indent="-541338"/>
            <a:r>
              <a:rPr lang="ru-RU" dirty="0"/>
              <a:t>П</a:t>
            </a:r>
            <a:r>
              <a:rPr lang="ru-RU" dirty="0" smtClean="0"/>
              <a:t>ровести </a:t>
            </a:r>
            <a:r>
              <a:rPr lang="ru-RU" dirty="0"/>
              <a:t>эксперименты с получением  </a:t>
            </a:r>
            <a:r>
              <a:rPr lang="ru-RU" dirty="0" smtClean="0"/>
              <a:t>изображения</a:t>
            </a:r>
            <a:endParaRPr lang="ru-RU" dirty="0"/>
          </a:p>
          <a:p>
            <a:pPr marL="541338" indent="-541338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70582" y="836713"/>
            <a:ext cx="768985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Гипотеза:</a:t>
            </a:r>
          </a:p>
          <a:p>
            <a:pPr marL="0" indent="0" algn="ctr">
              <a:buNone/>
            </a:pPr>
            <a:r>
              <a:rPr lang="ru-RU" dirty="0"/>
              <a:t>В домашних условиях  из подручных материалов можно собрать устройство для фотографирования.</a:t>
            </a:r>
          </a:p>
          <a:p>
            <a:pPr algn="ctr"/>
            <a:endParaRPr lang="ru-RU" b="1" dirty="0" smtClean="0"/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Методы исследования:</a:t>
            </a:r>
          </a:p>
          <a:p>
            <a:pPr marL="541338" indent="-541338"/>
            <a:r>
              <a:rPr lang="ru-RU" dirty="0"/>
              <a:t>Анкетирование</a:t>
            </a:r>
          </a:p>
          <a:p>
            <a:pPr marL="541338" indent="-541338"/>
            <a:r>
              <a:rPr lang="ru-RU" dirty="0"/>
              <a:t>Изучение литературы и </a:t>
            </a:r>
            <a:r>
              <a:rPr lang="ru-RU" dirty="0" smtClean="0"/>
              <a:t>интернет-источников</a:t>
            </a:r>
          </a:p>
          <a:p>
            <a:pPr marL="541338" lvl="0" indent="-541338">
              <a:buClr>
                <a:srgbClr val="7A7A7A"/>
              </a:buClr>
            </a:pPr>
            <a:r>
              <a:rPr lang="ru-RU" dirty="0">
                <a:solidFill>
                  <a:srgbClr val="000000">
                    <a:lumMod val="85000"/>
                    <a:lumOff val="15000"/>
                  </a:srgbClr>
                </a:solidFill>
              </a:rPr>
              <a:t>Эксперимент</a:t>
            </a:r>
          </a:p>
          <a:p>
            <a:pPr marL="541338" indent="-541338"/>
            <a:r>
              <a:rPr lang="ru-RU" dirty="0" smtClean="0"/>
              <a:t>Интервью </a:t>
            </a:r>
            <a:r>
              <a:rPr lang="ru-RU" dirty="0"/>
              <a:t>с профессиональным фотографом</a:t>
            </a:r>
          </a:p>
          <a:p>
            <a:pPr marL="541338" indent="-541338"/>
            <a:r>
              <a:rPr lang="ru-RU" dirty="0"/>
              <a:t>Обобщение полученных сведений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28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 истории появления фотографии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02" y="3573016"/>
            <a:ext cx="3341566" cy="23947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32040" y="3573016"/>
            <a:ext cx="3350012" cy="23976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259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Камера-Обскура</a:t>
            </a:r>
          </a:p>
        </p:txBody>
      </p:sp>
      <p:pic>
        <p:nvPicPr>
          <p:cNvPr id="3" name="Рисунок 2" descr="http://trialandart.com/wp-content/uploads/2015/05/camera-obscu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5450"/>
            <a:ext cx="5940425" cy="42938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44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0153" y="1942702"/>
            <a:ext cx="8044295" cy="2638426"/>
          </a:xfrm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Действительно ли внутри темной комнаты возникает изображение?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8490" y="18864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0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600</TotalTime>
  <Words>316</Words>
  <Application>Microsoft Office PowerPoint</Application>
  <PresentationFormat>Экран (4:3)</PresentationFormat>
  <Paragraphs>101</Paragraphs>
  <Slides>36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Твердый переплет</vt:lpstr>
      <vt:lpstr>Самодельный фотоаппарат</vt:lpstr>
      <vt:lpstr>Анкетирование</vt:lpstr>
      <vt:lpstr>Значимость работы</vt:lpstr>
      <vt:lpstr>Слайд 4</vt:lpstr>
      <vt:lpstr>Задачи исследования</vt:lpstr>
      <vt:lpstr>Слайд 6</vt:lpstr>
      <vt:lpstr>Из истории появления фотографии</vt:lpstr>
      <vt:lpstr>Камера-Обскура</vt:lpstr>
      <vt:lpstr>Действительно ли внутри темной комнаты возникает изображение?</vt:lpstr>
      <vt:lpstr>«Темная комната»</vt:lpstr>
      <vt:lpstr>Отверстие в стенке и дверца</vt:lpstr>
      <vt:lpstr>Освещенный предмет</vt:lpstr>
      <vt:lpstr>Полученное изображение</vt:lpstr>
      <vt:lpstr>Как сохранить изображение?</vt:lpstr>
      <vt:lpstr>Фотографирование</vt:lpstr>
      <vt:lpstr>Слайд 16</vt:lpstr>
      <vt:lpstr>Эксперимент  по созданию фотоаппарата из подручных материалов</vt:lpstr>
      <vt:lpstr>Отверстие в коробке</vt:lpstr>
      <vt:lpstr>Подготовка фольги</vt:lpstr>
      <vt:lpstr>Светоизоляция</vt:lpstr>
      <vt:lpstr>Заглушка (затвор)</vt:lpstr>
      <vt:lpstr>Мои фотоаппараты</vt:lpstr>
      <vt:lpstr>Засекаю время съемки</vt:lpstr>
      <vt:lpstr>Съемка 1</vt:lpstr>
      <vt:lpstr>Результат 1</vt:lpstr>
      <vt:lpstr>Съемка 2</vt:lpstr>
      <vt:lpstr>Результат 2</vt:lpstr>
      <vt:lpstr>Съемка 3</vt:lpstr>
      <vt:lpstr>Результат 3</vt:lpstr>
      <vt:lpstr>Съемка 4</vt:lpstr>
      <vt:lpstr>Результат 4</vt:lpstr>
      <vt:lpstr>Фотография класса</vt:lpstr>
      <vt:lpstr>Пинхол</vt:lpstr>
      <vt:lpstr>Интервью с фотографом</vt:lpstr>
      <vt:lpstr>Выводы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Изобретение фотоаппарата</dc:title>
  <dc:creator>alexander.gaivoron</dc:creator>
  <cp:lastModifiedBy>teacher</cp:lastModifiedBy>
  <cp:revision>58</cp:revision>
  <dcterms:created xsi:type="dcterms:W3CDTF">2016-09-28T11:13:42Z</dcterms:created>
  <dcterms:modified xsi:type="dcterms:W3CDTF">2017-11-02T05:28:35Z</dcterms:modified>
</cp:coreProperties>
</file>