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7EE00-CEE2-4903-BD30-396C63DE09F5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2A66-AC88-44CA-9FE0-511200D5E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7EE00-CEE2-4903-BD30-396C63DE09F5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2A66-AC88-44CA-9FE0-511200D5E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7EE00-CEE2-4903-BD30-396C63DE09F5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2A66-AC88-44CA-9FE0-511200D5E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7EE00-CEE2-4903-BD30-396C63DE09F5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2A66-AC88-44CA-9FE0-511200D5E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7EE00-CEE2-4903-BD30-396C63DE09F5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2A66-AC88-44CA-9FE0-511200D5E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7EE00-CEE2-4903-BD30-396C63DE09F5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2A66-AC88-44CA-9FE0-511200D5E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7EE00-CEE2-4903-BD30-396C63DE09F5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2A66-AC88-44CA-9FE0-511200D5E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7EE00-CEE2-4903-BD30-396C63DE09F5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2A66-AC88-44CA-9FE0-511200D5E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7EE00-CEE2-4903-BD30-396C63DE09F5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2A66-AC88-44CA-9FE0-511200D5E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7EE00-CEE2-4903-BD30-396C63DE09F5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2A66-AC88-44CA-9FE0-511200D5E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7EE00-CEE2-4903-BD30-396C63DE09F5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2A66-AC88-44CA-9FE0-511200D5E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7EE00-CEE2-4903-BD30-396C63DE09F5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B2A66-AC88-44CA-9FE0-511200D5E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Лена\Desktop\beautiful_background_for_presentation_7_141428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86" y="0"/>
            <a:ext cx="91484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50019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Быть здоровым я хочу, с физкультурой я дружу!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ена\Desktop\38644ec374cd36ec61771576948746b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643182"/>
            <a:ext cx="4995802" cy="3714776"/>
          </a:xfrm>
          <a:prstGeom prst="rect">
            <a:avLst/>
          </a:prstGeom>
          <a:solidFill>
            <a:srgbClr val="FFFF0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Лена\Desktop\beautiful_background_for_presentation_7_141428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Самостоятельная двигательная активность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ена\Desktop\ncdiQAzORu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14356"/>
            <a:ext cx="3905277" cy="2928958"/>
          </a:xfrm>
          <a:prstGeom prst="rect">
            <a:avLst/>
          </a:prstGeom>
          <a:noFill/>
        </p:spPr>
      </p:pic>
      <p:pic>
        <p:nvPicPr>
          <p:cNvPr id="1027" name="Picture 3" descr="C:\Users\Лена\Desktop\Z1lQEOOvqY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642918"/>
            <a:ext cx="3905234" cy="2928926"/>
          </a:xfrm>
          <a:prstGeom prst="rect">
            <a:avLst/>
          </a:prstGeom>
          <a:noFill/>
        </p:spPr>
      </p:pic>
      <p:pic>
        <p:nvPicPr>
          <p:cNvPr id="1028" name="Picture 4" descr="C:\Users\Лена\Desktop\tfEv8ar9E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500438"/>
            <a:ext cx="4119549" cy="30896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Лена\Desktop\beautiful_background_for_presentation_7_141428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Лена\Desktop\Du3o5BfFQgg.jpg"/>
          <p:cNvPicPr>
            <a:picLocks noChangeAspect="1" noChangeArrowheads="1"/>
          </p:cNvPicPr>
          <p:nvPr/>
        </p:nvPicPr>
        <p:blipFill>
          <a:blip r:embed="rId3"/>
          <a:srcRect l="11932"/>
          <a:stretch>
            <a:fillRect/>
          </a:stretch>
        </p:blipFill>
        <p:spPr bwMode="auto">
          <a:xfrm>
            <a:off x="4572000" y="3714752"/>
            <a:ext cx="4362041" cy="2786082"/>
          </a:xfrm>
          <a:prstGeom prst="rect">
            <a:avLst/>
          </a:prstGeom>
          <a:noFill/>
        </p:spPr>
      </p:pic>
      <p:pic>
        <p:nvPicPr>
          <p:cNvPr id="2053" name="Picture 5" descr="C:\Users\Лена\Desktop\bcajwVLUkeM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r="17682"/>
          <a:stretch>
            <a:fillRect/>
          </a:stretch>
        </p:blipFill>
        <p:spPr bwMode="auto">
          <a:xfrm>
            <a:off x="285720" y="3714752"/>
            <a:ext cx="4077226" cy="2786082"/>
          </a:xfrm>
          <a:prstGeom prst="rect">
            <a:avLst/>
          </a:prstGeom>
          <a:noFill/>
        </p:spPr>
      </p:pic>
      <p:pic>
        <p:nvPicPr>
          <p:cNvPr id="2054" name="Picture 6" descr="C:\Users\Лена\Desktop\vCgFP66I3J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214290"/>
            <a:ext cx="4095779" cy="3071834"/>
          </a:xfrm>
          <a:prstGeom prst="rect">
            <a:avLst/>
          </a:prstGeom>
          <a:noFill/>
        </p:spPr>
      </p:pic>
      <p:pic>
        <p:nvPicPr>
          <p:cNvPr id="2055" name="Picture 7" descr="C:\Users\Лена\Desktop\_JqgVRnwYn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14290"/>
            <a:ext cx="4143405" cy="310755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Лена\Desktop\beautiful_background_for_presentation_7_141428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48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Лена\Desktop\FKCGuE5b-hA.jpg"/>
          <p:cNvPicPr>
            <a:picLocks noChangeAspect="1" noChangeArrowheads="1"/>
          </p:cNvPicPr>
          <p:nvPr/>
        </p:nvPicPr>
        <p:blipFill>
          <a:blip r:embed="rId3"/>
          <a:srcRect l="19895" t="4113" r="19954" b="13630"/>
          <a:stretch>
            <a:fillRect/>
          </a:stretch>
        </p:blipFill>
        <p:spPr bwMode="auto">
          <a:xfrm>
            <a:off x="285720" y="214289"/>
            <a:ext cx="4000528" cy="3077329"/>
          </a:xfrm>
          <a:prstGeom prst="rect">
            <a:avLst/>
          </a:prstGeom>
          <a:noFill/>
        </p:spPr>
      </p:pic>
      <p:pic>
        <p:nvPicPr>
          <p:cNvPr id="5" name="Picture 2" descr="C:\Users\Лена\Desktop\RA2LcpBiqQ4.jpg"/>
          <p:cNvPicPr>
            <a:picLocks noChangeAspect="1" noChangeArrowheads="1"/>
          </p:cNvPicPr>
          <p:nvPr/>
        </p:nvPicPr>
        <p:blipFill>
          <a:blip r:embed="rId4"/>
          <a:srcRect r="22466"/>
          <a:stretch>
            <a:fillRect/>
          </a:stretch>
        </p:blipFill>
        <p:spPr bwMode="auto">
          <a:xfrm>
            <a:off x="4624130" y="214290"/>
            <a:ext cx="4234150" cy="3071834"/>
          </a:xfrm>
          <a:prstGeom prst="rect">
            <a:avLst/>
          </a:prstGeom>
          <a:noFill/>
        </p:spPr>
      </p:pic>
      <p:pic>
        <p:nvPicPr>
          <p:cNvPr id="3074" name="Picture 2" descr="C:\Users\Лена\Desktop\u0ogdv0-k4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500438"/>
            <a:ext cx="4214842" cy="3161132"/>
          </a:xfrm>
          <a:prstGeom prst="rect">
            <a:avLst/>
          </a:prstGeom>
          <a:noFill/>
        </p:spPr>
      </p:pic>
      <p:pic>
        <p:nvPicPr>
          <p:cNvPr id="3075" name="Picture 3" descr="C:\Users\Лена\Desktop\1iC-ELoPPi4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500438"/>
            <a:ext cx="4095779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Лена\Desktop\beautiful_background_for_presentation_7_141428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Книжки -малышки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Лена\Desktop\r_JONnztnyI.jpg"/>
          <p:cNvPicPr>
            <a:picLocks noChangeAspect="1" noChangeArrowheads="1"/>
          </p:cNvPicPr>
          <p:nvPr/>
        </p:nvPicPr>
        <p:blipFill>
          <a:blip r:embed="rId3" cstate="print"/>
          <a:srcRect l="4444" t="5926" b="5184"/>
          <a:stretch>
            <a:fillRect/>
          </a:stretch>
        </p:blipFill>
        <p:spPr bwMode="auto">
          <a:xfrm>
            <a:off x="4429124" y="714356"/>
            <a:ext cx="4300474" cy="3000372"/>
          </a:xfrm>
          <a:prstGeom prst="rect">
            <a:avLst/>
          </a:prstGeom>
          <a:noFill/>
        </p:spPr>
      </p:pic>
      <p:pic>
        <p:nvPicPr>
          <p:cNvPr id="4099" name="Picture 3" descr="C:\Users\Лена\Desktop\4ZgF3nnxnTU.jpg"/>
          <p:cNvPicPr>
            <a:picLocks noChangeAspect="1" noChangeArrowheads="1"/>
          </p:cNvPicPr>
          <p:nvPr/>
        </p:nvPicPr>
        <p:blipFill>
          <a:blip r:embed="rId4"/>
          <a:srcRect l="2899" b="7246"/>
          <a:stretch>
            <a:fillRect/>
          </a:stretch>
        </p:blipFill>
        <p:spPr bwMode="auto">
          <a:xfrm>
            <a:off x="214282" y="714356"/>
            <a:ext cx="4141912" cy="2967362"/>
          </a:xfrm>
          <a:prstGeom prst="rect">
            <a:avLst/>
          </a:prstGeom>
          <a:noFill/>
        </p:spPr>
      </p:pic>
      <p:pic>
        <p:nvPicPr>
          <p:cNvPr id="4100" name="Picture 4" descr="C:\Users\Лена\Desktop\Tjg7UOgIGpA.jpg"/>
          <p:cNvPicPr>
            <a:picLocks noChangeAspect="1" noChangeArrowheads="1"/>
          </p:cNvPicPr>
          <p:nvPr/>
        </p:nvPicPr>
        <p:blipFill>
          <a:blip r:embed="rId5"/>
          <a:srcRect t="4348"/>
          <a:stretch>
            <a:fillRect/>
          </a:stretch>
        </p:blipFill>
        <p:spPr bwMode="auto">
          <a:xfrm>
            <a:off x="2285984" y="3143248"/>
            <a:ext cx="4786346" cy="343368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Лена\Desktop\beautiful_background_for_presentation_7_141428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Лена\Desktop\38644ec374cd36ec61771576948746bc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935162"/>
            <a:ext cx="6215105" cy="46214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на\Desktop\beautiful_background_for_presentation_7_141428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Беседы о значении физических упражнений для человека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Лена\Desktop\QgNHQ4q9ePw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071546"/>
            <a:ext cx="3643338" cy="2732504"/>
          </a:xfrm>
          <a:prstGeom prst="rect">
            <a:avLst/>
          </a:prstGeom>
          <a:noFill/>
        </p:spPr>
      </p:pic>
      <p:pic>
        <p:nvPicPr>
          <p:cNvPr id="2053" name="Picture 5" descr="C:\Users\Лена\Desktop\3SJu6LmZhb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857627"/>
            <a:ext cx="3857652" cy="2893239"/>
          </a:xfrm>
          <a:prstGeom prst="rect">
            <a:avLst/>
          </a:prstGeom>
          <a:noFill/>
        </p:spPr>
      </p:pic>
      <p:pic>
        <p:nvPicPr>
          <p:cNvPr id="2054" name="Picture 6" descr="C:\Users\Лена\Desktop\GMHnkE1LER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928670"/>
            <a:ext cx="2560776" cy="53264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ена\Desktop\beautiful_background_for_presentation_7_141428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 descr="C:\Users\Лена\Desktop\dvkvGW-VOd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356"/>
            <a:ext cx="4714908" cy="3536181"/>
          </a:xfrm>
          <a:prstGeom prst="rect">
            <a:avLst/>
          </a:prstGeom>
          <a:noFill/>
        </p:spPr>
      </p:pic>
      <p:pic>
        <p:nvPicPr>
          <p:cNvPr id="3080" name="Picture 8" descr="C:\Users\Лена\Desktop\Ik3wmO0MpYg.jpg"/>
          <p:cNvPicPr>
            <a:picLocks noChangeAspect="1" noChangeArrowheads="1"/>
          </p:cNvPicPr>
          <p:nvPr/>
        </p:nvPicPr>
        <p:blipFill>
          <a:blip r:embed="rId4"/>
          <a:srcRect t="12245"/>
          <a:stretch>
            <a:fillRect/>
          </a:stretch>
        </p:blipFill>
        <p:spPr bwMode="auto">
          <a:xfrm>
            <a:off x="4071934" y="3429000"/>
            <a:ext cx="4667248" cy="307181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ена\Desktop\beautiful_background_for_presentation_7_141428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484" cy="68579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Корригирующая гимнастика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после сна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Лена\Desktop\gzTiNByIdG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857232"/>
            <a:ext cx="3714776" cy="2786082"/>
          </a:xfrm>
          <a:prstGeom prst="rect">
            <a:avLst/>
          </a:prstGeom>
          <a:noFill/>
        </p:spPr>
      </p:pic>
      <p:pic>
        <p:nvPicPr>
          <p:cNvPr id="4100" name="Picture 4" descr="C:\Users\Лена\Desktop\jBhk-n2wig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857231"/>
            <a:ext cx="3762401" cy="2821801"/>
          </a:xfrm>
          <a:prstGeom prst="rect">
            <a:avLst/>
          </a:prstGeom>
          <a:noFill/>
        </p:spPr>
      </p:pic>
      <p:pic>
        <p:nvPicPr>
          <p:cNvPr id="4101" name="Picture 5" descr="C:\Users\Лена\Desktop\5m2N6QHU3p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3714752"/>
            <a:ext cx="3929090" cy="29468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Лена\Desktop\beautiful_background_for_presentation_7_141428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C:\Users\Лена\Desktop\KAOrA9boi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4500594" cy="3375446"/>
          </a:xfrm>
          <a:prstGeom prst="rect">
            <a:avLst/>
          </a:prstGeom>
          <a:noFill/>
        </p:spPr>
      </p:pic>
      <p:pic>
        <p:nvPicPr>
          <p:cNvPr id="5124" name="Picture 4" descr="C:\Users\Лена\Desktop\0KSI2bR5uq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071810"/>
            <a:ext cx="4667282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ена\Desktop\beautiful_background_for_presentation_7_141428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Дорожки здоровья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C:\Users\Лена\Desktop\8rkrI5Njm9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143248"/>
            <a:ext cx="4738677" cy="3554008"/>
          </a:xfrm>
          <a:prstGeom prst="rect">
            <a:avLst/>
          </a:prstGeom>
          <a:noFill/>
        </p:spPr>
      </p:pic>
      <p:pic>
        <p:nvPicPr>
          <p:cNvPr id="6147" name="Picture 3" descr="C:\Users\Лена\Desktop\eeK05Z4Xma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85794"/>
            <a:ext cx="5000660" cy="37504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ена\Desktop\beautiful_background_for_presentation_7_141428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Физминутки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Лена\Desktop\ZoPsNWA-hL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3" y="714356"/>
            <a:ext cx="3810027" cy="2857520"/>
          </a:xfrm>
          <a:prstGeom prst="rect">
            <a:avLst/>
          </a:prstGeom>
          <a:noFill/>
        </p:spPr>
      </p:pic>
      <p:pic>
        <p:nvPicPr>
          <p:cNvPr id="7172" name="Picture 4" descr="C:\Users\Лена\Desktop\o_gpBAJiHt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095" y="785794"/>
            <a:ext cx="3619525" cy="2714644"/>
          </a:xfrm>
          <a:prstGeom prst="rect">
            <a:avLst/>
          </a:prstGeom>
          <a:noFill/>
        </p:spPr>
      </p:pic>
      <p:pic>
        <p:nvPicPr>
          <p:cNvPr id="7173" name="Picture 5" descr="C:\Users\Лена\Desktop\w4Y-YtbSjR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3571876"/>
            <a:ext cx="4000495" cy="30003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ена\Desktop\beautiful_background_for_presentation_7_141428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Подвижные игры и физические упражнения на прогулке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Лена\Desktop\k3HH8KWSp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4667240" cy="3500430"/>
          </a:xfrm>
          <a:prstGeom prst="rect">
            <a:avLst/>
          </a:prstGeom>
          <a:noFill/>
        </p:spPr>
      </p:pic>
      <p:pic>
        <p:nvPicPr>
          <p:cNvPr id="8196" name="Picture 4" descr="C:\Users\Лена\Desktop\AKNl4paQViQ.jpg"/>
          <p:cNvPicPr>
            <a:picLocks noChangeAspect="1" noChangeArrowheads="1"/>
          </p:cNvPicPr>
          <p:nvPr/>
        </p:nvPicPr>
        <p:blipFill>
          <a:blip r:embed="rId4" cstate="print"/>
          <a:srcRect t="6977" b="4650"/>
          <a:stretch>
            <a:fillRect/>
          </a:stretch>
        </p:blipFill>
        <p:spPr bwMode="auto">
          <a:xfrm>
            <a:off x="4429124" y="3429000"/>
            <a:ext cx="4526866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ена\Desktop\beautiful_background_for_presentation_7_141428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Дозированная ходьба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Лена\Desktop\VMr2uF8op7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5794"/>
            <a:ext cx="3786214" cy="2839661"/>
          </a:xfrm>
          <a:prstGeom prst="rect">
            <a:avLst/>
          </a:prstGeom>
          <a:noFill/>
        </p:spPr>
      </p:pic>
      <p:pic>
        <p:nvPicPr>
          <p:cNvPr id="9220" name="Picture 4" descr="C:\Users\Лена\Desktop\2BrXBDPU9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272" y="714356"/>
            <a:ext cx="3810026" cy="2857520"/>
          </a:xfrm>
          <a:prstGeom prst="rect">
            <a:avLst/>
          </a:prstGeom>
          <a:noFill/>
        </p:spPr>
      </p:pic>
      <p:pic>
        <p:nvPicPr>
          <p:cNvPr id="9221" name="Picture 5" descr="C:\Users\Лена\Desktop\eLeQac6YqY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286124"/>
            <a:ext cx="4500594" cy="337544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44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Быть здоровым я хочу, с физкультурой я дружу!</vt:lpstr>
      <vt:lpstr>Беседы о значении физических упражнений для человека</vt:lpstr>
      <vt:lpstr>Утренняя гимнастика</vt:lpstr>
      <vt:lpstr>Корригирующая гимнастика  после сна</vt:lpstr>
      <vt:lpstr>Самомассаж</vt:lpstr>
      <vt:lpstr>Дорожки здоровья</vt:lpstr>
      <vt:lpstr>Физминутки</vt:lpstr>
      <vt:lpstr>Подвижные игры и физические упражнения на прогулке</vt:lpstr>
      <vt:lpstr>Дозированная ходьба</vt:lpstr>
      <vt:lpstr>Самостоятельная двигательная активность</vt:lpstr>
      <vt:lpstr>Слайд 11</vt:lpstr>
      <vt:lpstr>Слайд 12</vt:lpstr>
      <vt:lpstr>Книжки -малышки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Быть здоровым я хочу, с физкультурой я дружу!</dc:title>
  <dc:creator>Windows User</dc:creator>
  <cp:lastModifiedBy>Windows User</cp:lastModifiedBy>
  <cp:revision>2</cp:revision>
  <dcterms:created xsi:type="dcterms:W3CDTF">2020-11-25T13:44:24Z</dcterms:created>
  <dcterms:modified xsi:type="dcterms:W3CDTF">2020-11-26T02:59:29Z</dcterms:modified>
</cp:coreProperties>
</file>