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80" r:id="rId6"/>
    <p:sldId id="277" r:id="rId7"/>
    <p:sldId id="262" r:id="rId8"/>
    <p:sldId id="279" r:id="rId9"/>
    <p:sldId id="275" r:id="rId10"/>
    <p:sldId id="271" r:id="rId11"/>
    <p:sldId id="272" r:id="rId12"/>
    <p:sldId id="278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4CAE-63A6-425D-8B91-1D09F48294BA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633A-EC4A-4B40-AE22-29931EC1C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633A-EC4A-4B40-AE22-29931EC1C8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9FB9-D6A5-41E0-BA1C-644AF35D58D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38FD-602D-4232-929E-8F7E86230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Администрация города Томска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санаторно-лесная школа г. Томска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8143900" cy="53835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«Животные Красной книги Томской области»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Самандаров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Шахбоз,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6 класса</a:t>
            </a:r>
          </a:p>
          <a:p>
            <a:pPr algn="r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Томск, 2018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Пользователь\Desktop\20170314_154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4907271" cy="276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Критерии эффективности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проекте участвовали: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группа  12 человек;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партнер (Облкомприроды);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краеведческий музей города Томска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библиотекарь школы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и педагоги дополнительного образования.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Наши партнеры: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ОГБОУ «Облкомприрода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Краеведческий музей г.Томска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829048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7651" name="Picture 3" descr="C:\Users\Пользователь\Desktop\Животные Кк\20170314_15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267200" cy="2400300"/>
          </a:xfrm>
          <a:prstGeom prst="rect">
            <a:avLst/>
          </a:prstGeom>
          <a:noFill/>
        </p:spPr>
      </p:pic>
      <p:pic>
        <p:nvPicPr>
          <p:cNvPr id="5122" name="Picture 2" descr="F:\2016-2017 уч год\Проект Красная книга\экс-я в краев музей\20170314_1544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232470" cy="2380765"/>
          </a:xfrm>
          <a:prstGeom prst="rect">
            <a:avLst/>
          </a:prstGeom>
          <a:noFill/>
        </p:spPr>
      </p:pic>
      <p:pic>
        <p:nvPicPr>
          <p:cNvPr id="5123" name="Picture 3" descr="F:\2016-2017 уч год\Проект Красная книга\экс-я в краев музей\20170314_15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5248582" cy="2952328"/>
          </a:xfrm>
          <a:prstGeom prst="rect">
            <a:avLst/>
          </a:prstGeom>
          <a:noFill/>
        </p:spPr>
      </p:pic>
      <p:pic>
        <p:nvPicPr>
          <p:cNvPr id="5124" name="Picture 4" descr="F:\2016-2017 уч год\Проект Красная книга\экс-я в краев музей\IMG_20170314_154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77613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Ресурсы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со стороны администрации МАОУ санаторно-лесная школа, компьютерный класс и   широкие возможности получении необходимой информации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родителей, библиотечный фонд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857232"/>
            <a:ext cx="5443518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Стремись животных защищать,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Они, ведь - братья наши!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Стремись чуть-чуть добрее стать,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этот сделать краше! 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дружба крепкая верна,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 — как люди!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нам их доброта нужна,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без добра мы будем?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Пользователь\Desktop\Животные Кк\20170228_18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5210461"/>
            <a:ext cx="2928958" cy="1647539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IMG_20170314_15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472518" cy="52309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у граждан России возрастает интерес к природе своей страны. Поэтому, так важно знать представителей флоры и фауны своих родных мест.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IMG_20170314_15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236005" cy="298134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IMG_20170314_15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695696" cy="277177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IMG_20170314_154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2243142" cy="2990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 видов животных, нуждающихся в охране.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2016-2017 уч год\Проект Красная книга\экс-я в краев музей\20170314_154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007" y="2276872"/>
            <a:ext cx="4096454" cy="2304256"/>
          </a:xfrm>
          <a:prstGeom prst="rect">
            <a:avLst/>
          </a:prstGeom>
          <a:noFill/>
        </p:spPr>
      </p:pic>
      <p:pic>
        <p:nvPicPr>
          <p:cNvPr id="3075" name="Picture 3" descr="F:\2016-2017 уч год\Проект Красная книга\экс-я в краев музей\20170314_154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224468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узнать, какие животные занесены в Красную книгу Томской области;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какие  организации занимаются охраной растений;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разъяснительную работу в школе о необходимости сохранения редких видов животных.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проектом: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 4 этапа: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- подготовительный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- планирование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–разработка самого проекта и его реализация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–результаты и выводы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2016-2017 уч год\Проект Красная книга\Работа над Кр кн\20170119_15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25144"/>
            <a:ext cx="3491880" cy="19641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Объём работы, который проведён нами: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с последним изданием Красной книги, с буклетами;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поиск сведений в Интернете;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посещение краеведческого музея города Томска, выставка «Животные Красной книги Томской области»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рисунков редких и исчезающих видов  животных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выставки рисунков;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выработаны навыки поиска и общения с партнёрами;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приобретены навыки организации совместной деятельности;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приобретён опыт создания презентаций;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вместе с ребятами, работающими над изучением краснокнижных растений, создание карточек для игры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в краеведческом музее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Пользователь\Desktop\Животные Кк\20170314_15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01" y="1714488"/>
            <a:ext cx="78740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рисунки: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2016-2017 уч год\Проект Красная книга\Рис к Краскн\20170228_181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54885" cy="2337123"/>
          </a:xfrm>
          <a:prstGeom prst="rect">
            <a:avLst/>
          </a:prstGeom>
          <a:noFill/>
        </p:spPr>
      </p:pic>
      <p:pic>
        <p:nvPicPr>
          <p:cNvPr id="2051" name="Picture 3" descr="F:\2016-2017 уч год\Проект Красная книга\Рис к Краскн\20170228_18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248472" cy="2389766"/>
          </a:xfrm>
          <a:prstGeom prst="rect">
            <a:avLst/>
          </a:prstGeom>
          <a:noFill/>
        </p:spPr>
      </p:pic>
      <p:pic>
        <p:nvPicPr>
          <p:cNvPr id="2052" name="Picture 4" descr="F:\2016-2017 уч год\Проект Красная книга\Рис к Краскн\20170228_181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861048"/>
            <a:ext cx="4224468" cy="2376263"/>
          </a:xfrm>
          <a:prstGeom prst="rect">
            <a:avLst/>
          </a:prstGeom>
          <a:noFill/>
        </p:spPr>
      </p:pic>
      <p:pic>
        <p:nvPicPr>
          <p:cNvPr id="2053" name="Picture 5" descr="F:\2016-2017 уч год\Проект Красная книга\Рис к Краскн\20170228_181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422446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животных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Пользователь\Desktop\Животные Кк\20170119_14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267200" cy="2400300"/>
          </a:xfrm>
          <a:prstGeom prst="rect">
            <a:avLst/>
          </a:prstGeom>
          <a:noFill/>
        </p:spPr>
      </p:pic>
      <p:pic>
        <p:nvPicPr>
          <p:cNvPr id="1026" name="Picture 2" descr="F:\2016-2017 уч год\Проект Красная книга\Работа над Кр кн\20170119_14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208468" cy="2367263"/>
          </a:xfrm>
          <a:prstGeom prst="rect">
            <a:avLst/>
          </a:prstGeom>
          <a:noFill/>
        </p:spPr>
      </p:pic>
      <p:pic>
        <p:nvPicPr>
          <p:cNvPr id="1027" name="Picture 3" descr="F:\2016-2017 уч год\Проект Красная книга\Работа над Кр кн\20170119_15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4149080"/>
            <a:ext cx="3968441" cy="2304256"/>
          </a:xfrm>
          <a:prstGeom prst="rect">
            <a:avLst/>
          </a:prstGeom>
          <a:noFill/>
        </p:spPr>
      </p:pic>
      <p:pic>
        <p:nvPicPr>
          <p:cNvPr id="4" name="Содержимое 3" descr="C:\Users\Ирина\Desktop\Фото для проекта\20160129_14113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2339745" cy="266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273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Администрация города Томска Муниципальное автономное общеобразовательное учреждение санаторно-лесная школа г. Томска </vt:lpstr>
      <vt:lpstr>Актуальность проекта. </vt:lpstr>
      <vt:lpstr>Цель проекта:</vt:lpstr>
      <vt:lpstr>  Задачи проекта: </vt:lpstr>
      <vt:lpstr>  Работа над проектом: </vt:lpstr>
      <vt:lpstr>Объём работы, который проведён нами: </vt:lpstr>
      <vt:lpstr>Занятие в краеведческом музее</vt:lpstr>
      <vt:lpstr>Наши рисунки:</vt:lpstr>
      <vt:lpstr>Изучение литературы о животных</vt:lpstr>
      <vt:lpstr>  Критерии эффективности проекта: </vt:lpstr>
      <vt:lpstr>  Наши партнеры: </vt:lpstr>
      <vt:lpstr>Слайд 12</vt:lpstr>
      <vt:lpstr>  Ресурсы проекта: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Томска Муниципальное автономное общеобразовательное учреждение санаторно-лесная школа г. Томска</dc:title>
  <dc:creator>Пользователь</dc:creator>
  <cp:lastModifiedBy>Ирина</cp:lastModifiedBy>
  <cp:revision>43</cp:revision>
  <dcterms:created xsi:type="dcterms:W3CDTF">2016-03-26T09:18:18Z</dcterms:created>
  <dcterms:modified xsi:type="dcterms:W3CDTF">2018-02-22T16:53:17Z</dcterms:modified>
</cp:coreProperties>
</file>