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0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4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2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5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9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3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0CD8A-C6DB-4D49-8EED-884216C194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6A80-9E07-46AC-A139-5E760921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636475_9-p-fon-dlya-prezentatsii-gor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7699"/>
            <a:ext cx="9144000" cy="690563"/>
          </a:xfrm>
        </p:spPr>
        <p:txBody>
          <a:bodyPr>
            <a:normAutofit/>
          </a:bodyPr>
          <a:lstStyle/>
          <a:p>
            <a:r>
              <a:rPr lang="ru-RU" sz="2400" dirty="0"/>
              <a:t>МБОУ СОШ №2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73338"/>
            <a:ext cx="9144000" cy="741362"/>
          </a:xfrm>
        </p:spPr>
        <p:txBody>
          <a:bodyPr>
            <a:normAutofit lnSpcReduction="10000"/>
          </a:bodyPr>
          <a:lstStyle/>
          <a:p>
            <a:r>
              <a:rPr lang="ru-RU" sz="4800" dirty="0"/>
              <a:t>Горы Архыз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05500" y="4800599"/>
            <a:ext cx="5524500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Анастасия Иванникова</a:t>
            </a:r>
          </a:p>
          <a:p>
            <a:r>
              <a:rPr lang="ru-RU" sz="2400" dirty="0"/>
              <a:t>2 класс «А»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10125" y="5829298"/>
            <a:ext cx="2571750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23734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820" y="169133"/>
            <a:ext cx="3790950" cy="7381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Озеро Любви</a:t>
            </a:r>
          </a:p>
        </p:txBody>
      </p:sp>
      <p:pic>
        <p:nvPicPr>
          <p:cNvPr id="8194" name="Picture 2" descr="Озеро Любв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848293"/>
            <a:ext cx="5599938" cy="36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уккинские оз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690021"/>
            <a:ext cx="5997575" cy="39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29550" y="1525589"/>
            <a:ext cx="314325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/>
              <a:t>Дуккинские</a:t>
            </a:r>
            <a:r>
              <a:rPr lang="ru-RU" sz="2800" b="1" dirty="0"/>
              <a:t> озера</a:t>
            </a:r>
          </a:p>
        </p:txBody>
      </p:sp>
    </p:spTree>
    <p:extLst>
      <p:ext uri="{BB962C8B-B14F-4D97-AF65-F5344CB8AC3E}">
        <p14:creationId xmlns:p14="http://schemas.microsoft.com/office/powerpoint/2010/main" val="113064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357" y="220170"/>
            <a:ext cx="3390900" cy="729520"/>
          </a:xfrm>
        </p:spPr>
        <p:txBody>
          <a:bodyPr>
            <a:normAutofit/>
          </a:bodyPr>
          <a:lstStyle/>
          <a:p>
            <a:r>
              <a:rPr lang="ru-RU" sz="2400" b="1" dirty="0"/>
              <a:t>Хребет </a:t>
            </a:r>
            <a:r>
              <a:rPr lang="ru-RU" sz="2400" b="1" dirty="0" err="1"/>
              <a:t>Абишира-Ахуба</a:t>
            </a:r>
            <a:endParaRPr lang="ru-RU" sz="2400" b="1" dirty="0"/>
          </a:p>
        </p:txBody>
      </p:sp>
      <p:pic>
        <p:nvPicPr>
          <p:cNvPr id="9218" name="Picture 2" descr="хребет Абишир-Ахуб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2" y="949690"/>
            <a:ext cx="5995196" cy="39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узей Вертящийся д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4198"/>
          <a:stretch/>
        </p:blipFill>
        <p:spPr bwMode="auto">
          <a:xfrm>
            <a:off x="6933438" y="1504777"/>
            <a:ext cx="4743450" cy="51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77128" y="584930"/>
            <a:ext cx="33909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Музей Вертящийся дом</a:t>
            </a:r>
          </a:p>
        </p:txBody>
      </p:sp>
    </p:spTree>
    <p:extLst>
      <p:ext uri="{BB962C8B-B14F-4D97-AF65-F5344CB8AC3E}">
        <p14:creationId xmlns:p14="http://schemas.microsoft.com/office/powerpoint/2010/main" val="388998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1" y="173736"/>
            <a:ext cx="10515600" cy="6865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Горы Архыз</a:t>
            </a:r>
          </a:p>
        </p:txBody>
      </p:sp>
      <p:pic>
        <p:nvPicPr>
          <p:cNvPr id="1028" name="Picture 4" descr="https://rus-camper.ru/wp-content/uploads/1/4/8/148480921e79941d9a7eb76962c7ebd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58104" b="16183"/>
          <a:stretch/>
        </p:blipFill>
        <p:spPr bwMode="auto">
          <a:xfrm>
            <a:off x="2065183" y="787145"/>
            <a:ext cx="7985436" cy="59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2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6"/>
            <a:ext cx="10515600" cy="876872"/>
          </a:xfrm>
        </p:spPr>
        <p:txBody>
          <a:bodyPr/>
          <a:lstStyle/>
          <a:p>
            <a:pPr algn="ctr"/>
            <a:r>
              <a:rPr lang="ru-RU" b="1" dirty="0"/>
              <a:t>Вершина </a:t>
            </a:r>
            <a:r>
              <a:rPr lang="ru-RU" b="1" dirty="0" err="1"/>
              <a:t>Пшиш</a:t>
            </a:r>
            <a:r>
              <a:rPr lang="ru-RU" b="1" dirty="0"/>
              <a:t> (3790 м)</a:t>
            </a:r>
          </a:p>
        </p:txBody>
      </p:sp>
      <p:pic>
        <p:nvPicPr>
          <p:cNvPr id="2050" name="Picture 2" descr="http://www.mountain.ru/article/article_img/4911/f_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/>
          <a:stretch/>
        </p:blipFill>
        <p:spPr bwMode="auto">
          <a:xfrm>
            <a:off x="1089014" y="900684"/>
            <a:ext cx="916334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1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5EC1E-76F8-E63F-6E3C-95E39696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Горнолыжный курорт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21BC28-AD45-B4E3-362D-0B5B997E2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1498362"/>
            <a:ext cx="7488025" cy="4994513"/>
          </a:xfrm>
        </p:spPr>
      </p:pic>
    </p:spTree>
    <p:extLst>
      <p:ext uri="{BB962C8B-B14F-4D97-AF65-F5344CB8AC3E}">
        <p14:creationId xmlns:p14="http://schemas.microsoft.com/office/powerpoint/2010/main" val="382876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Аланское городище </a:t>
            </a:r>
          </a:p>
        </p:txBody>
      </p:sp>
      <p:pic>
        <p:nvPicPr>
          <p:cNvPr id="3074" name="Picture 2" descr="Аланское городище с высот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978526"/>
            <a:ext cx="5516881" cy="38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ревняя обсерва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59076"/>
            <a:ext cx="5760902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20" y="128048"/>
            <a:ext cx="4761889" cy="509588"/>
          </a:xfrm>
        </p:spPr>
        <p:txBody>
          <a:bodyPr>
            <a:noAutofit/>
          </a:bodyPr>
          <a:lstStyle/>
          <a:p>
            <a:r>
              <a:rPr lang="ru-RU" sz="2000" b="1" dirty="0"/>
              <a:t>Северный храм (Георгия Победоносца)</a:t>
            </a:r>
          </a:p>
        </p:txBody>
      </p:sp>
      <p:pic>
        <p:nvPicPr>
          <p:cNvPr id="6148" name="Picture 4" descr="Северный храм (Георгия Победоносц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1" y="693261"/>
            <a:ext cx="5614622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Южный храм (Илии Пророка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18" y="2661665"/>
            <a:ext cx="6051286" cy="40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87736" y="1942370"/>
            <a:ext cx="4210050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Южный храм (Илии Пророка)</a:t>
            </a:r>
          </a:p>
        </p:txBody>
      </p:sp>
    </p:spTree>
    <p:extLst>
      <p:ext uri="{BB962C8B-B14F-4D97-AF65-F5344CB8AC3E}">
        <p14:creationId xmlns:p14="http://schemas.microsoft.com/office/powerpoint/2010/main" val="210833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2296"/>
            <a:ext cx="10515600" cy="8852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Астрофизическая обсерватория</a:t>
            </a:r>
          </a:p>
        </p:txBody>
      </p:sp>
      <p:pic>
        <p:nvPicPr>
          <p:cNvPr id="4100" name="Picture 4" descr="вид обсерватории в Архы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3" y="764858"/>
            <a:ext cx="8820563" cy="58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1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28016"/>
            <a:ext cx="10515600" cy="884501"/>
          </a:xfrm>
        </p:spPr>
        <p:txBody>
          <a:bodyPr/>
          <a:lstStyle/>
          <a:p>
            <a:pPr algn="ctr"/>
            <a:r>
              <a:rPr lang="ru-RU" dirty="0"/>
              <a:t>Минеральная вода «Архыз»</a:t>
            </a:r>
          </a:p>
        </p:txBody>
      </p:sp>
      <p:pic>
        <p:nvPicPr>
          <p:cNvPr id="5122" name="Picture 2" descr="минеральная вода Архы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" y="939365"/>
            <a:ext cx="8744595" cy="56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eda/3439028/c39383675552009b366e3a144b8b335e/800x800nocr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r="26512"/>
          <a:stretch/>
        </p:blipFill>
        <p:spPr bwMode="auto">
          <a:xfrm>
            <a:off x="9583852" y="939365"/>
            <a:ext cx="2210042" cy="56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2764" y="0"/>
            <a:ext cx="4038600" cy="854075"/>
          </a:xfrm>
        </p:spPr>
        <p:txBody>
          <a:bodyPr>
            <a:normAutofit/>
          </a:bodyPr>
          <a:lstStyle/>
          <a:p>
            <a:r>
              <a:rPr lang="ru-RU" sz="2800" b="1" dirty="0"/>
              <a:t>Баритовый водопад</a:t>
            </a:r>
          </a:p>
        </p:txBody>
      </p:sp>
      <p:pic>
        <p:nvPicPr>
          <p:cNvPr id="7170" name="Picture 2" descr="Баритовый водопа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40" y="699195"/>
            <a:ext cx="5500441" cy="41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офийские водопа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" y="2761861"/>
            <a:ext cx="5829801" cy="38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4838" y="1691724"/>
            <a:ext cx="4038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Софийский водопад</a:t>
            </a:r>
          </a:p>
        </p:txBody>
      </p:sp>
    </p:spTree>
    <p:extLst>
      <p:ext uri="{BB962C8B-B14F-4D97-AF65-F5344CB8AC3E}">
        <p14:creationId xmlns:p14="http://schemas.microsoft.com/office/powerpoint/2010/main" val="360636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МБОУ СОШ №2</vt:lpstr>
      <vt:lpstr>Горы Архыз</vt:lpstr>
      <vt:lpstr>Вершина Пшиш (3790 м)</vt:lpstr>
      <vt:lpstr>Горнолыжный курорт</vt:lpstr>
      <vt:lpstr>Аланское городище </vt:lpstr>
      <vt:lpstr>Северный храм (Георгия Победоносца)</vt:lpstr>
      <vt:lpstr>Астрофизическая обсерватория</vt:lpstr>
      <vt:lpstr>Минеральная вода «Архыз»</vt:lpstr>
      <vt:lpstr>Баритовый водопад</vt:lpstr>
      <vt:lpstr>Озеро Любви</vt:lpstr>
      <vt:lpstr>Хребет Абишира-Ахуба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№2</dc:title>
  <dc:creator>Metodika</dc:creator>
  <cp:lastModifiedBy>HP</cp:lastModifiedBy>
  <cp:revision>8</cp:revision>
  <dcterms:created xsi:type="dcterms:W3CDTF">2023-03-14T04:58:29Z</dcterms:created>
  <dcterms:modified xsi:type="dcterms:W3CDTF">2023-03-14T18:59:08Z</dcterms:modified>
</cp:coreProperties>
</file>