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rch-school-35.ucoz.ru/foto/P10116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6464"/>
            <a:ext cx="5880653" cy="441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rch-school-35.ucoz.ru/foto/P101165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473" y="537320"/>
            <a:ext cx="4752527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tyuiu.ru/wp-content/uploads/2017/04/22042095.svt2vh2uy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00" y="4221088"/>
            <a:ext cx="441404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0487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Библиотека</dc:creator>
  <cp:lastModifiedBy>stud</cp:lastModifiedBy>
  <cp:revision>1</cp:revision>
  <dcterms:created xsi:type="dcterms:W3CDTF">2017-04-28T09:54:36Z</dcterms:created>
  <dcterms:modified xsi:type="dcterms:W3CDTF">2017-04-28T09:57:26Z</dcterms:modified>
</cp:coreProperties>
</file>