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8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hello_html_4eb037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9685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3281" y="995244"/>
            <a:ext cx="8069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Segoe Print" panose="02000600000000000000" pitchFamily="2" charset="0"/>
              </a:rPr>
              <a:t>ГОРОД ЗАКОНОМЕРНОСТЕЙ.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Занятие 2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Аллея Признаков</a:t>
            </a:r>
          </a:p>
        </p:txBody>
      </p:sp>
    </p:spTree>
    <p:extLst>
      <p:ext uri="{BB962C8B-B14F-4D97-AF65-F5344CB8AC3E}">
        <p14:creationId xmlns:p14="http://schemas.microsoft.com/office/powerpoint/2010/main" val="324597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0242" name="Picture 2" descr="C:\Users\Наталья\Desktop\бли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3" y="2132856"/>
            <a:ext cx="40249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1266" name="Picture 2" descr="C:\Users\Наталья\Desktop\п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27300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2290" name="Picture 2" descr="C:\Users\Наталья\Desktop\ч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9"/>
            <a:ext cx="52565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Наталья\Desktop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8" y="0"/>
            <a:ext cx="9144000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Наталья\AppData\Local\Microsoft\Windows\INetCache\Content.Word\Scan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62120" r="9958" b="8243"/>
          <a:stretch/>
        </p:blipFill>
        <p:spPr bwMode="auto">
          <a:xfrm rot="10800000">
            <a:off x="2483768" y="2057380"/>
            <a:ext cx="5184577" cy="2755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8388" y="836712"/>
            <a:ext cx="57695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Задание 2.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«Незаконченные рисунки»</a:t>
            </a:r>
            <a:endParaRPr lang="ru-RU" sz="3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8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лья\Desktop\Шаблоны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1" y="76470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Задание 3.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Какое свойство предмета изменилось?</a:t>
            </a:r>
            <a:endParaRPr lang="ru-RU" sz="36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 descr="C:\Users\Наталья\AppData\Local\Microsoft\Windows\INetCache\Content.Word\Scan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7354" r="9958" b="45821"/>
          <a:stretch/>
        </p:blipFill>
        <p:spPr bwMode="auto">
          <a:xfrm rot="10800000">
            <a:off x="2483768" y="2519030"/>
            <a:ext cx="5040560" cy="2422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5" y="5126305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anose="02000600000000000000" pitchFamily="2" charset="0"/>
              </a:rPr>
              <a:t>Ц – цвет           Ф - форма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Р – размер         К - количество</a:t>
            </a:r>
          </a:p>
        </p:txBody>
      </p:sp>
    </p:spTree>
    <p:extLst>
      <p:ext uri="{BB962C8B-B14F-4D97-AF65-F5344CB8AC3E}">
        <p14:creationId xmlns:p14="http://schemas.microsoft.com/office/powerpoint/2010/main" val="153999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esktop\Шаблоны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764704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Задание 4.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Измени только указанные признаки: цвет, форму, размер, сам предмет.</a:t>
            </a:r>
            <a:endParaRPr lang="ru-RU" sz="28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15363" name="Picture 3" descr="Scan0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1429" r="6274" b="61876"/>
          <a:stretch/>
        </p:blipFill>
        <p:spPr bwMode="auto">
          <a:xfrm>
            <a:off x="2771800" y="2852936"/>
            <a:ext cx="47525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7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esktop\Шаблоны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764704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Задание 5.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Определи, какую команду выполняет каждый «чёрный ящик»?</a:t>
            </a:r>
            <a:endParaRPr lang="ru-RU" sz="28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 descr="Scan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1" b="7045"/>
          <a:stretch>
            <a:fillRect/>
          </a:stretch>
        </p:blipFill>
        <p:spPr bwMode="auto">
          <a:xfrm>
            <a:off x="2483768" y="2706910"/>
            <a:ext cx="5544616" cy="28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6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esktop\Шаблоны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76470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Задание 6.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«Занимательный диктант»</a:t>
            </a:r>
            <a:endParaRPr lang="ru-RU" sz="28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0" name="Picture 2" descr="Scan0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5" b="41460"/>
          <a:stretch/>
        </p:blipFill>
        <p:spPr bwMode="auto">
          <a:xfrm>
            <a:off x="2699792" y="2276872"/>
            <a:ext cx="5400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0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esktop\Шаблоны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3548" y="1126456"/>
            <a:ext cx="8136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Попробуй сейчас рассказать,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Что нового смог ты узнать?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Чему научился сегодня?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За что похвалить тебя можно?</a:t>
            </a:r>
            <a:endParaRPr lang="ru-RU" sz="28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pic>
        <p:nvPicPr>
          <p:cNvPr id="18434" name="Picture 2" descr="C:\Users\Наталь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446390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аталья\Desktop\57ec86b66d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Наталья\AppData\Local\Microsoft\Windows\INetCache\Content.Word\Scan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0" r="6024" b="55116"/>
          <a:stretch/>
        </p:blipFill>
        <p:spPr bwMode="auto">
          <a:xfrm rot="10800000">
            <a:off x="845351" y="692696"/>
            <a:ext cx="5904655" cy="338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3034" y="1166842"/>
            <a:ext cx="47234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Паровоз кричит «</a:t>
            </a:r>
            <a:r>
              <a:rPr lang="ru-RU" sz="2400" b="1" dirty="0" err="1" smtClean="0">
                <a:solidFill>
                  <a:srgbClr val="002060"/>
                </a:solidFill>
              </a:rPr>
              <a:t>Ду-ду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Я иду, иду, иду».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А колёса стучат,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А колёса говорят: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«Так –так –так!»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Вот поезд наш едет,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Колёса стучат,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А в поезде нашем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Ребята сидят.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Чу-чу-чу-чу-чу!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Бежит паровоз.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Далеко – далеко ребят он привёз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7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075" name="Picture 3" descr="C:\Users\Наталь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3" y="1628800"/>
            <a:ext cx="438869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C:\Users\Наталья\Desktop\125147044_284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96" y="1664804"/>
            <a:ext cx="491661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122" name="Picture 2" descr="C:\Users\Наталь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2" y="2097732"/>
            <a:ext cx="4261103" cy="29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146" name="Picture 2" descr="C:\Users\Наталья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09634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7170" name="Picture 2" descr="C:\Users\Наталья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8194" name="Picture 2" descr="C:\Users\Наталья\Desktop\яго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s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552" y="81415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ОРЕШКИ ДЛЯ УМА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9218" name="Picture 2" descr="C:\Users\Наталья\Desktop\солн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52" y="1700808"/>
            <a:ext cx="4261103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06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175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чекунова</dc:creator>
  <cp:lastModifiedBy>наталья чекунова</cp:lastModifiedBy>
  <cp:revision>5</cp:revision>
  <dcterms:created xsi:type="dcterms:W3CDTF">2016-10-02T03:54:34Z</dcterms:created>
  <dcterms:modified xsi:type="dcterms:W3CDTF">2016-10-02T04:41:35Z</dcterms:modified>
</cp:coreProperties>
</file>