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E5583-61D2-4726-8E9C-F88EF0EB217E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7FD2B-74B1-497D-9AFD-5A0B69560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FF5AA-CCB9-4505-9706-3CAD5735DE03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D181-7FEA-44E7-B5A2-4DD183C71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C2538-F0A8-4409-9B7F-FEA459CCBE68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7F90C-9AF5-450D-916C-A493DD7C5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DD00A-B57E-4F51-8CC9-8E62DAE90C67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82B8D-15DC-43B8-B229-1013E011C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D8211-4948-4069-8783-593F04EFC3F2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5D5C3-06F5-4166-AE0C-8492DC993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A0510-212A-496C-89C8-E7F9F2674884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22BD7-D793-4005-8EB8-55DACF2DD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51400-D79A-4C7A-9F61-8D332F799D05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819A0-E197-4C1E-85B4-780C2660C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003A5-E9CA-4389-AE14-E46367B7BDD5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59987-436C-4789-ACDE-64A88DCE5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09ED7-C975-44DE-AFB9-FA4A1E76E913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2C3EA-DDD1-4860-B823-EA7E2B71F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17AAB-D76C-4141-A273-3FA9DBF87711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6CE06-AE96-4AF0-A26A-D1417DFA7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4C134-B900-4482-A25C-A30EEDE711A4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D362D-391B-45DE-841B-8DDF6E9B5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352675-99DC-4312-A5F1-8F7A46239C72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7A3E0C-B13C-4D23-BA54-1ADBA3BD8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832208" y="2298700"/>
            <a:ext cx="57540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hlink"/>
                </a:solidFill>
                <a:latin typeface="Times New Roman" pitchFamily="18" charset="0"/>
              </a:rPr>
              <a:t>РЕЗУЛЬТАТЫ КОНКУРСА</a:t>
            </a:r>
          </a:p>
          <a:p>
            <a:pPr algn="ctr"/>
            <a:r>
              <a:rPr lang="ru-RU" sz="3600" b="1" i="1" dirty="0" smtClean="0">
                <a:solidFill>
                  <a:schemeClr val="hlink"/>
                </a:solidFill>
                <a:latin typeface="Times New Roman" pitchFamily="18" charset="0"/>
              </a:rPr>
              <a:t>«</a:t>
            </a:r>
            <a:r>
              <a:rPr lang="ru-RU" sz="3600" b="1" i="1" dirty="0" smtClean="0">
                <a:solidFill>
                  <a:schemeClr val="hlink"/>
                </a:solidFill>
                <a:latin typeface="Times New Roman" pitchFamily="18" charset="0"/>
              </a:rPr>
              <a:t>ЭМУ-МАРАФОН»</a:t>
            </a:r>
            <a:endParaRPr lang="ru-RU" sz="3600" dirty="0">
              <a:latin typeface="Times New Roman" pitchFamily="18" charset="0"/>
            </a:endParaRPr>
          </a:p>
        </p:txBody>
      </p:sp>
      <p:pic>
        <p:nvPicPr>
          <p:cNvPr id="13319" name="Picture 7" descr="&amp;Pcy;&amp;IEcy;&amp;Rcy;&amp;Vcy;&amp;Ycy;&amp;Jcy; &amp;Rcy;&amp;Acy;&amp;Zcy; &amp;Vcy; &amp;Pcy;&amp;IEcy;&amp;Rcy;&amp;Vcy;&amp;Ycy;&amp;Jcy; &amp;Kcy;&amp;Lcy;&amp;Acy;&amp;Scy;&amp;Scy; - &amp;icy; &amp;scy;&amp;mcy;&amp;iecy;&amp;khcy;!...&amp;icy; &amp;scy;&amp;lcy;&amp;iecy;&amp;zcy;&amp;ycy;!...&amp;icy;...- &amp;yacy;.&amp;rcy;&amp;u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4005263"/>
            <a:ext cx="3411537" cy="2571750"/>
          </a:xfrm>
          <a:prstGeom prst="rect">
            <a:avLst/>
          </a:prstGeom>
          <a:noFill/>
        </p:spPr>
      </p:pic>
      <p:pic>
        <p:nvPicPr>
          <p:cNvPr id="13321" name="Picture 9" descr="&amp;Kcy;&amp;acy;&amp;kcy; &amp;pcy;&amp;ocy;&amp;mcy;&amp;ocy;&amp;chcy;&amp;softcy; &amp;rcy;&amp;iecy;&amp;bcy;&amp;iecy;&amp;ncy;&amp;kcy;&amp;ucy; &amp;vcy; &amp;pcy;&amp;iecy;&amp;rcy;&amp;icy;&amp;ocy;&amp;dcy; &amp;acy;&amp;dcy;&amp;acy;&amp;pcy;&amp;tcy;&amp;acy;&amp;tscy;&amp;icy;&amp;icy; - &amp;Vcy;&amp;scy;&amp;iecy; &amp;ucy;&amp;chcy;&amp;iecy;&amp;bcy;&amp;ncy;&amp;icy;&amp;kcy;&amp;icy; &amp;ncy;&amp;acy; &amp;ocy;&amp;dcy;&amp;ncy;&amp;ocy;&amp;mcy; &amp;scy;&amp;acy;&amp;jcy;&amp;t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3276600" cy="2182812"/>
          </a:xfrm>
          <a:prstGeom prst="rect">
            <a:avLst/>
          </a:prstGeom>
          <a:noFill/>
        </p:spPr>
      </p:pic>
      <p:pic>
        <p:nvPicPr>
          <p:cNvPr id="13327" name="Picture 15" descr="&amp;Dcy;&amp;ncy;&amp;iecy;&amp;vcy;&amp;ncy;&amp;icy;&amp;kcy; &amp;Ncy;&amp;acy;&amp;tcy;&amp;acy;&amp;lcy;&amp;kcy;&amp;a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716338"/>
            <a:ext cx="2159000" cy="2886075"/>
          </a:xfrm>
          <a:prstGeom prst="rect">
            <a:avLst/>
          </a:prstGeom>
          <a:noFill/>
        </p:spPr>
      </p:pic>
      <p:pic>
        <p:nvPicPr>
          <p:cNvPr id="13329" name="Picture 17" descr="&amp;Fcy;&amp;ocy;&amp;tcy;&amp;ocy; &amp;zhcy;&amp;icy;&amp;zcy;&amp;ncy;&amp;softcy; - &amp;icy;&amp;ncy;&amp;fcy;&amp;ocy;&amp;rcy;&amp;mcy;&amp;acy;&amp;tscy;&amp;icy;&amp;yacy; &amp;pcy;&amp;ocy; &amp;fcy;&amp;ocy;&amp;tcy;&amp;ocy;&amp;gcy;&amp;rcy;&amp;acy;&amp;fcy;&amp;icy;&amp;i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7050" y="3716338"/>
            <a:ext cx="2011363" cy="2890837"/>
          </a:xfrm>
          <a:prstGeom prst="rect">
            <a:avLst/>
          </a:prstGeom>
          <a:noFill/>
        </p:spPr>
      </p:pic>
      <p:pic>
        <p:nvPicPr>
          <p:cNvPr id="13331" name="Picture 19" descr="&amp;ZHcy;&amp;icy;&amp;zcy;&amp;ncy;&amp;iecy;&amp;ncy;&amp;ncy;&amp;ycy;&amp;iecy; &amp;scy;&amp;ocy;&amp;vcy;&amp;iecy;&amp;tcy;&amp;ycy; &amp;Zcy;&amp;acy;&amp;pcy;&amp;icy;&amp;scy;&amp;icy; &amp;vcy; &amp;rcy;&amp;ucy;&amp;bcy;&amp;rcy;&amp;icy;&amp;kcy;&amp;iecy; &amp;ZHcy;&amp;icy;&amp;zcy;&amp;ncy;&amp;iecy;&amp;ncy;&amp;ncy;&amp;ycy;&amp;iecy; &amp;scy;&amp;ocy;&amp;vcy;&amp;iecy;&amp;tcy;&amp;ycy; &amp;Dcy;&amp;ncy;&amp;iecy;&amp;vcy;&amp;ncy;&amp;icy;&amp;kcy; o…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115888"/>
            <a:ext cx="2160588" cy="2160587"/>
          </a:xfrm>
          <a:prstGeom prst="rect">
            <a:avLst/>
          </a:prstGeom>
          <a:noFill/>
        </p:spPr>
      </p:pic>
      <p:pic>
        <p:nvPicPr>
          <p:cNvPr id="13333" name="Picture 21" descr="&amp;Kcy;&amp;acy;&amp;kcy; &amp;pcy;&amp;ocy;&amp;dcy;&amp;gcy;&amp;ocy;&amp;tcy;&amp;ocy;&amp;vcy;&amp;icy;&amp;tcy;&amp;softcy; &amp;rcy;&amp;iecy;&amp;bcy;&amp;iocy;&amp;ncy;&amp;kcy;&amp;acy; &amp;kcy; &amp;shcy;&amp;kcy;&amp;ocy;&amp;lcy;&amp;iecy;, &amp;scy;&amp;ocy;&amp;vcy;&amp;iecy;&amp;tcy;&amp;ycy; &amp;pcy;&amp;scy;&amp;icy;&amp;khcy;&amp;ocy;&amp;lcy;&amp;ocy;&amp;gcy;&amp;acy; &amp;Bcy;&amp;iecy;&amp;lcy;&amp;ycy;&amp;jcy; &amp;Kcy;&amp;rcy;&amp;ocy;&amp;lcy;…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5963" y="115888"/>
            <a:ext cx="3241675" cy="2160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03875"/>
            <a:ext cx="91440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4200525" y="0"/>
            <a:ext cx="1009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1В класс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1 &amp;scy;&amp;iecy;&amp;ncy;&amp;tcy;&amp;yacy;&amp;bcy;&amp;rcy;&amp;yacy;. (25 &amp;fcy;&amp;ocy;&amp;tcy;&amp;ocy;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88913"/>
            <a:ext cx="3827462" cy="2525712"/>
          </a:xfrm>
          <a:prstGeom prst="rect">
            <a:avLst/>
          </a:prstGeom>
          <a:noFill/>
        </p:spPr>
      </p:pic>
      <p:pic>
        <p:nvPicPr>
          <p:cNvPr id="52231" name="Picture 7" descr="&amp;IEcy;&amp;dcy;&amp;icy;&amp;ncy;&amp;acy;&amp;yacy; &amp;Rcy;&amp;ocy;&amp;scy;&amp;scy;&amp;icy;&amp;yacy; &amp;ocy;&amp;fcy;&amp;icy;&amp;tscy;&amp;icy;&amp;acy;&amp;lcy;&amp;softcy;&amp;ncy;&amp;ycy;&amp;jcy; &amp;scy;&amp;acy;&amp;jcy;&amp;tcy; &amp;pcy;&amp;acy;&amp;rcy;&amp;tcy;&amp;icy;&amp;icy; / &amp;Ncy;&amp;ocy;&amp;vcy;&amp;ocy;&amp;scy;&amp;t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4386263" cy="2576512"/>
          </a:xfrm>
          <a:prstGeom prst="rect">
            <a:avLst/>
          </a:prstGeom>
          <a:noFill/>
        </p:spPr>
      </p:pic>
      <p:pic>
        <p:nvPicPr>
          <p:cNvPr id="52235" name="Picture 11" descr="&amp;Vcy; &amp;Kcy;&amp;icy;&amp;rcy;&amp;ocy;&amp;vcy;&amp;iecy; &amp;ncy;&amp;acy;&amp;chcy;&amp;icy;&amp;ncy;&amp;acy;&amp;iecy;&amp;tcy;&amp;scy;&amp;yacy; &amp;pcy;&amp;rcy;&amp;icy;&amp;iecy;&amp;mcy; &amp;dcy;&amp;iecy;&amp;tcy;&amp;iecy;&amp;jcy; &amp;vcy; 1-&amp;jcy; &amp;kcy;&amp;lcy;&amp;acy;&amp;scy;&amp;s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2997200"/>
            <a:ext cx="4802188" cy="3200400"/>
          </a:xfrm>
          <a:prstGeom prst="rect">
            <a:avLst/>
          </a:prstGeom>
          <a:noFill/>
        </p:spPr>
      </p:pic>
      <p:pic>
        <p:nvPicPr>
          <p:cNvPr id="52237" name="Picture 13" descr="&amp;Pcy;&amp;rcy;&amp;icy;&amp;vcy;&amp;ycy;&amp;chcy;&amp;kcy;&amp;acy; &amp;ocy;&amp;gcy;&amp;lcy;&amp;yacy;&amp;dcy;&amp;ycy;&amp;vcy;&amp;acy;&amp;tcy;&amp;softcy;&amp;scy;&amp;yacy; &amp;ncy;&amp;acy; &amp;bcy;&amp;iecy;&amp;gcy;&amp;ucy; &quot; &amp;Kcy;&amp;rcy;&amp;ocy;&amp;khcy;&amp;acy; - &amp;vcy;&amp;scy;&amp;iecy; &amp;dcy;&amp;lcy;&amp;yacy; &amp;dcy;&amp;iecy;&amp;tcy;&amp;iecy;&amp;jcy; &amp;icy; &amp;rcy;&amp;ocy;&amp;dcy;&amp;icy;&amp;tcy;&amp;iecy;&amp;lcy;&amp;iecy;&amp;jcy;!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852738"/>
            <a:ext cx="35052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1"/>
          <p:cNvSpPr>
            <a:spLocks noChangeArrowheads="1"/>
          </p:cNvSpPr>
          <p:nvPr/>
        </p:nvSpPr>
        <p:spPr bwMode="auto">
          <a:xfrm>
            <a:off x="1331913" y="33337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Сравнение классов (по компетентностям и трудностям)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25538"/>
            <a:ext cx="8748712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872966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91440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9275"/>
            <a:ext cx="91440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91440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1116013" y="184150"/>
            <a:ext cx="7415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Сравнение классов по компетентностям и средним значениям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85788"/>
            <a:ext cx="8980488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71438"/>
            <a:ext cx="8836025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4200525" y="0"/>
            <a:ext cx="101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1А класс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" y="5386388"/>
            <a:ext cx="88201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175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4200525" y="0"/>
            <a:ext cx="1008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1Б класс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5500688"/>
            <a:ext cx="90805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26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2015-02-09T13:23:33Z</dcterms:created>
  <dcterms:modified xsi:type="dcterms:W3CDTF">2015-02-25T13:10:38Z</dcterms:modified>
</cp:coreProperties>
</file>