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6" r:id="rId10"/>
    <p:sldId id="263" r:id="rId11"/>
    <p:sldId id="268" r:id="rId12"/>
    <p:sldId id="267" r:id="rId13"/>
    <p:sldId id="269" r:id="rId14"/>
    <p:sldId id="270" r:id="rId15"/>
    <p:sldId id="271" r:id="rId16"/>
    <p:sldId id="274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75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620780"/>
            <a:ext cx="853791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Влияние золотодобычи на качество воды</a:t>
            </a:r>
            <a:br>
              <a:rPr lang="ru-RU" sz="28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Нерчинском и </a:t>
            </a:r>
            <a:r>
              <a:rPr lang="ru-RU" sz="2800" b="1" cap="all" spc="0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Шилкинском</a:t>
            </a:r>
            <a:r>
              <a:rPr lang="ru-RU" sz="28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районах</a:t>
            </a:r>
            <a:br>
              <a:rPr lang="ru-RU" sz="28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Забайкальского края</a:t>
            </a:r>
            <a:endParaRPr lang="ru-RU" sz="2800" b="1" cap="all" spc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8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8" y="0"/>
            <a:ext cx="9271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188640"/>
            <a:ext cx="9010391" cy="3710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98" y="2175475"/>
            <a:ext cx="7344801" cy="3124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37793"/>
            <a:ext cx="7430538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620688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7"/>
            <a:ext cx="7776864" cy="515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03848" y="260648"/>
            <a:ext cx="358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Посёлок Пешково</a:t>
            </a: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3" y="1196752"/>
            <a:ext cx="7610625" cy="515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43808" y="404664"/>
            <a:ext cx="412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Посёлок Пешково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578443" cy="507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63280" y="43877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itchFamily="66" charset="0"/>
              </a:rPr>
              <a:t>Б</a:t>
            </a:r>
            <a:r>
              <a:rPr lang="ru-RU" sz="3600" dirty="0" smtClean="0">
                <a:latin typeface="Monotype Corsiva" pitchFamily="66" charset="0"/>
              </a:rPr>
              <a:t>ерег реки Урурльги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3529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Monotype Corsiva" panose="03010101010201010101" pitchFamily="66" charset="0"/>
              </a:rPr>
              <a:t>Экологические проблемы, создаваемые золотодобычей:</a:t>
            </a:r>
            <a:br>
              <a:rPr lang="ru-RU" sz="2400" b="1" u="sng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- постоянные изменения ландшафта ведут к размытию берегов рек и к их деградации в дальнейшем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- нарушение покровов земли и не устранение  их приводят к появлению трещин и ям, из-за которых со временем под действием дождей  происходит размытию почвы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- уменьшается количество  деревьев и кустарников, что опять же ведёт к сглаживанию ландшафта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- неконтролируемое загрязнение рек способствует гибели  речных животных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- </a:t>
            </a:r>
            <a:r>
              <a:rPr lang="ru-RU" sz="2400" dirty="0">
                <a:latin typeface="Monotype Corsiva" panose="03010101010201010101" pitchFamily="66" charset="0"/>
              </a:rPr>
              <a:t>загрязнение рек </a:t>
            </a:r>
            <a:r>
              <a:rPr lang="ru-RU" sz="2400" dirty="0" smtClean="0">
                <a:latin typeface="Monotype Corsiva" panose="03010101010201010101" pitchFamily="66" charset="0"/>
              </a:rPr>
              <a:t>способствует увяданию  сельского хозяйства в сёлах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03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Monotype Corsiva" panose="03010101010201010101" pitchFamily="66" charset="0"/>
              </a:rPr>
              <a:t>Пути решения проблемы: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1. Произвести полный анализ воды в реках </a:t>
            </a:r>
            <a:r>
              <a:rPr lang="ru-RU" sz="2400" dirty="0" err="1" smtClean="0">
                <a:latin typeface="Monotype Corsiva" panose="03010101010201010101" pitchFamily="66" charset="0"/>
              </a:rPr>
              <a:t>Урульга</a:t>
            </a:r>
            <a:r>
              <a:rPr lang="ru-RU" sz="2400" dirty="0" smtClean="0">
                <a:latin typeface="Monotype Corsiva" panose="03010101010201010101" pitchFamily="66" charset="0"/>
              </a:rPr>
              <a:t> (</a:t>
            </a:r>
            <a:r>
              <a:rPr lang="ru-RU" sz="2400" dirty="0" err="1" smtClean="0">
                <a:latin typeface="Monotype Corsiva" panose="03010101010201010101" pitchFamily="66" charset="0"/>
              </a:rPr>
              <a:t>Нерчиснкий</a:t>
            </a:r>
            <a:r>
              <a:rPr lang="ru-RU" sz="2400" dirty="0" smtClean="0">
                <a:latin typeface="Monotype Corsiva" panose="03010101010201010101" pitchFamily="66" charset="0"/>
              </a:rPr>
              <a:t> район) и Шилка (</a:t>
            </a:r>
            <a:r>
              <a:rPr lang="ru-RU" sz="2400" dirty="0" err="1" smtClean="0">
                <a:latin typeface="Monotype Corsiva" panose="03010101010201010101" pitchFamily="66" charset="0"/>
              </a:rPr>
              <a:t>Шилкинский</a:t>
            </a:r>
            <a:r>
              <a:rPr lang="ru-RU" sz="2400" dirty="0" smtClean="0">
                <a:latin typeface="Monotype Corsiva" panose="03010101010201010101" pitchFamily="66" charset="0"/>
              </a:rPr>
              <a:t> район)  и данные предоставить в соответствующие организации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2. Оборудовать водокачку для жителей </a:t>
            </a:r>
            <a:r>
              <a:rPr lang="ru-RU" sz="2400" err="1" smtClean="0">
                <a:latin typeface="Monotype Corsiva" panose="03010101010201010101" pitchFamily="66" charset="0"/>
              </a:rPr>
              <a:t>поселений</a:t>
            </a:r>
            <a:r>
              <a:rPr lang="ru-RU" sz="2400" smtClean="0">
                <a:latin typeface="Monotype Corsiva" panose="03010101010201010101" pitchFamily="66" charset="0"/>
              </a:rPr>
              <a:t>, сделать </a:t>
            </a:r>
            <a:r>
              <a:rPr lang="ru-RU" sz="2400" dirty="0" smtClean="0">
                <a:latin typeface="Monotype Corsiva" panose="03010101010201010101" pitchFamily="66" charset="0"/>
              </a:rPr>
              <a:t>её бесплатной и доступной. Ответственными за оплату добычи питьевой воды назначить золотодобывающие компании , так как их ежегодный доход позволяет  окупить это и жители поселений не виновны в том, что на территории их  местожительства  можно добывать золото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3.Обязать золотодобывающие компании  устранять следы золотодобычи , в </a:t>
            </a:r>
            <a:r>
              <a:rPr lang="ru-RU" sz="2400" dirty="0" err="1" smtClean="0">
                <a:latin typeface="Monotype Corsiva" panose="03010101010201010101" pitchFamily="66" charset="0"/>
              </a:rPr>
              <a:t>т.ч</a:t>
            </a:r>
            <a:r>
              <a:rPr lang="ru-RU" sz="2400" dirty="0" smtClean="0">
                <a:latin typeface="Monotype Corsiva" panose="03010101010201010101" pitchFamily="66" charset="0"/>
              </a:rPr>
              <a:t>. овраги, ямы, спуски и стоки к реке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06455" cy="444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09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7" y="1124744"/>
            <a:ext cx="8572500" cy="509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6997" y="332656"/>
            <a:ext cx="857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Наличие в Забайкалье золота было установлено в 1704 году</a:t>
            </a:r>
          </a:p>
        </p:txBody>
      </p:sp>
    </p:spTree>
    <p:extLst>
      <p:ext uri="{BB962C8B-B14F-4D97-AF65-F5344CB8AC3E}">
        <p14:creationId xmlns:p14="http://schemas.microsoft.com/office/powerpoint/2010/main" val="17224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4111848" cy="555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508104" y="1124744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Monotype Corsiva" pitchFamily="66" charset="0"/>
              </a:rPr>
              <a:t>«…Россия </a:t>
            </a:r>
            <a:r>
              <a:rPr lang="ru-RU" sz="2800" dirty="0">
                <a:latin typeface="Monotype Corsiva" pitchFamily="66" charset="0"/>
              </a:rPr>
              <a:t>вышла в Европу, как спущенный корабль, при стуке топора и громе </a:t>
            </a:r>
            <a:r>
              <a:rPr lang="ru-RU" sz="2800" dirty="0" smtClean="0">
                <a:latin typeface="Monotype Corsiva" pitchFamily="66" charset="0"/>
              </a:rPr>
              <a:t>пушек…»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</a:t>
            </a:r>
            <a:r>
              <a:rPr lang="ru-RU" sz="2800" dirty="0" err="1" smtClean="0">
                <a:latin typeface="Monotype Corsiva" pitchFamily="66" charset="0"/>
              </a:rPr>
              <a:t>А.С.Пушкин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25193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Monotype Corsiva" pitchFamily="66" charset="0"/>
              </a:rPr>
              <a:t>Кубок-кораблик </a:t>
            </a:r>
            <a:r>
              <a:rPr lang="ru-RU" sz="3200" i="1" dirty="0" smtClean="0">
                <a:latin typeface="Monotype Corsiva" pitchFamily="66" charset="0"/>
              </a:rPr>
              <a:t> Петра</a:t>
            </a:r>
            <a:r>
              <a:rPr lang="en-US" sz="3200" i="1" dirty="0" smtClean="0">
                <a:latin typeface="Monotype Corsiva" pitchFamily="66" charset="0"/>
              </a:rPr>
              <a:t> I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69775" cy="64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0" y="1075996"/>
            <a:ext cx="8516539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61" y="2492896"/>
            <a:ext cx="6057230" cy="403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148064" cy="332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836712"/>
            <a:ext cx="7858125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9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4" y="789218"/>
            <a:ext cx="8370010" cy="40799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5" y="3068960"/>
            <a:ext cx="7645409" cy="906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44" y="4869160"/>
            <a:ext cx="2266415" cy="171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16237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Шилкинский</a:t>
            </a:r>
            <a:r>
              <a:rPr lang="ru-RU" sz="2400" dirty="0" smtClean="0">
                <a:latin typeface="Monotype Corsiva" pitchFamily="66" charset="0"/>
              </a:rPr>
              <a:t> район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4" y="1017404"/>
            <a:ext cx="8068802" cy="2029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31" y="3356992"/>
            <a:ext cx="6407556" cy="3331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3584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itchFamily="66" charset="0"/>
              </a:rPr>
              <a:t>Комплекс «Андронниковское» - Нерчинский район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</TotalTime>
  <Words>60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Ghost</dc:creator>
  <cp:lastModifiedBy>1</cp:lastModifiedBy>
  <cp:revision>16</cp:revision>
  <dcterms:created xsi:type="dcterms:W3CDTF">2017-01-05T06:52:06Z</dcterms:created>
  <dcterms:modified xsi:type="dcterms:W3CDTF">2017-01-22T11:44:32Z</dcterms:modified>
</cp:coreProperties>
</file>