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358246" cy="3214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Устный </a:t>
            </a:r>
            <a:r>
              <a:rPr lang="ru-RU" sz="6000" dirty="0" smtClean="0">
                <a:latin typeface="Monotype Corsiva" pitchFamily="66" charset="0"/>
              </a:rPr>
              <a:t>счет к уроку алгебры по теме «Решение линейных уравнений» для учащихся 7 класса  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572008"/>
            <a:ext cx="7854696" cy="1752600"/>
          </a:xfrm>
        </p:spPr>
        <p:txBody>
          <a:bodyPr/>
          <a:lstStyle/>
          <a:p>
            <a:r>
              <a:rPr lang="ru-RU" dirty="0" smtClean="0"/>
              <a:t>Работу выполнила:</a:t>
            </a:r>
          </a:p>
          <a:p>
            <a:r>
              <a:rPr lang="ru-RU" dirty="0" err="1" smtClean="0"/>
              <a:t>Саликова</a:t>
            </a:r>
            <a:r>
              <a:rPr lang="ru-RU" dirty="0" smtClean="0"/>
              <a:t> Наталья</a:t>
            </a:r>
            <a:r>
              <a:rPr lang="ru-RU" smtClean="0"/>
              <a:t>, </a:t>
            </a:r>
          </a:p>
          <a:p>
            <a:r>
              <a:rPr lang="ru-RU" smtClean="0"/>
              <a:t>ученица 10 класса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  Приведите подобные слагаемые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sz="5400" dirty="0" smtClean="0">
                <a:latin typeface="Monotype Corsiva" pitchFamily="66" charset="0"/>
              </a:rPr>
              <a:t>2</a:t>
            </a:r>
            <a:r>
              <a:rPr lang="ru-RU" sz="4400" dirty="0" smtClean="0">
                <a:latin typeface="Monotype Corsiva" pitchFamily="66" charset="0"/>
              </a:rPr>
              <a:t>а</a:t>
            </a:r>
            <a:r>
              <a:rPr lang="ru-RU" dirty="0" smtClean="0">
                <a:latin typeface="Monotype Corsiva" pitchFamily="66" charset="0"/>
              </a:rPr>
              <a:t>+</a:t>
            </a:r>
            <a:r>
              <a:rPr lang="ru-RU" sz="5400" dirty="0" smtClean="0">
                <a:latin typeface="Monotype Corsiva" pitchFamily="66" charset="0"/>
              </a:rPr>
              <a:t>3</a:t>
            </a:r>
            <a:r>
              <a:rPr lang="ru-RU" sz="4400" dirty="0" smtClean="0">
                <a:latin typeface="Monotype Corsiva" pitchFamily="66" charset="0"/>
              </a:rPr>
              <a:t>а</a:t>
            </a:r>
          </a:p>
          <a:p>
            <a:pPr marL="514350" indent="-514350" algn="ctr">
              <a:buFont typeface="+mj-lt"/>
              <a:buAutoNum type="alphaLcParenR"/>
            </a:pPr>
            <a:r>
              <a:rPr lang="ru-RU" sz="4400" dirty="0" smtClean="0">
                <a:latin typeface="Monotype Corsiva" pitchFamily="66" charset="0"/>
              </a:rPr>
              <a:t>7х-15х</a:t>
            </a:r>
          </a:p>
          <a:p>
            <a:pPr marL="514350" indent="-514350" algn="r">
              <a:buFont typeface="+mj-lt"/>
              <a:buAutoNum type="alphaLcParenR"/>
            </a:pPr>
            <a:r>
              <a:rPr lang="ru-RU" sz="5400" dirty="0" smtClean="0">
                <a:latin typeface="Monotype Corsiva" pitchFamily="66" charset="0"/>
              </a:rPr>
              <a:t>-17</a:t>
            </a:r>
            <a:r>
              <a:rPr lang="en-US" sz="4400" dirty="0" smtClean="0">
                <a:latin typeface="Monotype Corsiva" pitchFamily="66" charset="0"/>
              </a:rPr>
              <a:t>b</a:t>
            </a:r>
            <a:r>
              <a:rPr lang="en-US" sz="5400" dirty="0" smtClean="0">
                <a:latin typeface="Monotype Corsiva" pitchFamily="66" charset="0"/>
              </a:rPr>
              <a:t>-3</a:t>
            </a:r>
            <a:r>
              <a:rPr lang="en-US" sz="4400" dirty="0" smtClean="0">
                <a:latin typeface="Monotype Corsiva" pitchFamily="66" charset="0"/>
              </a:rPr>
              <a:t>b</a:t>
            </a:r>
          </a:p>
          <a:p>
            <a:pPr marL="514350" indent="-514350">
              <a:buFont typeface="+mj-lt"/>
              <a:buAutoNum type="alphaLcParenR"/>
            </a:pPr>
            <a:endParaRPr lang="en-US" sz="44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sz="44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lphaLcParenR"/>
            </a:pPr>
            <a:endParaRPr lang="en-US" sz="44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lphaLcParenR"/>
            </a:pPr>
            <a:endParaRPr lang="ru-RU" sz="4400" dirty="0" smtClean="0">
              <a:latin typeface="Monotype Corsiva" pitchFamily="66" charset="0"/>
            </a:endParaRPr>
          </a:p>
          <a:p>
            <a:pPr marL="514350" indent="-514350">
              <a:buFont typeface="+mj-lt"/>
              <a:buAutoNum type="alphaLcParenR"/>
            </a:pPr>
            <a:endParaRPr lang="ru-RU" sz="3600" dirty="0" smtClean="0"/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04088"/>
            <a:ext cx="747238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   Раскройте скобки и приведите         подобные слагаемые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sz="5400" dirty="0" smtClean="0">
                <a:latin typeface="Monotype Corsiva" pitchFamily="66" charset="0"/>
              </a:rPr>
              <a:t>3</a:t>
            </a:r>
            <a:r>
              <a:rPr lang="en-US" sz="4400" dirty="0" smtClean="0">
                <a:latin typeface="Monotype Corsiva" pitchFamily="66" charset="0"/>
              </a:rPr>
              <a:t>b + (</a:t>
            </a:r>
            <a:r>
              <a:rPr lang="en-US" sz="5400" dirty="0" smtClean="0">
                <a:latin typeface="Monotype Corsiva" pitchFamily="66" charset="0"/>
              </a:rPr>
              <a:t>5</a:t>
            </a:r>
            <a:r>
              <a:rPr lang="en-US" sz="4400" dirty="0" smtClean="0">
                <a:latin typeface="Monotype Corsiva" pitchFamily="66" charset="0"/>
              </a:rPr>
              <a:t>a - </a:t>
            </a:r>
            <a:r>
              <a:rPr lang="en-US" sz="5400" dirty="0" smtClean="0">
                <a:latin typeface="Monotype Corsiva" pitchFamily="66" charset="0"/>
              </a:rPr>
              <a:t>7</a:t>
            </a:r>
            <a:r>
              <a:rPr lang="en-US" sz="4400" dirty="0" smtClean="0">
                <a:latin typeface="Monotype Corsiva" pitchFamily="66" charset="0"/>
              </a:rPr>
              <a:t>b)</a:t>
            </a:r>
          </a:p>
          <a:p>
            <a:pPr marL="514350" indent="-514350" algn="ctr">
              <a:buFont typeface="+mj-lt"/>
              <a:buAutoNum type="alphaLcParenR"/>
            </a:pPr>
            <a:r>
              <a:rPr lang="en-US" sz="4400" dirty="0" smtClean="0">
                <a:latin typeface="Monotype Corsiva" pitchFamily="66" charset="0"/>
              </a:rPr>
              <a:t>-</a:t>
            </a:r>
            <a:r>
              <a:rPr lang="en-US" sz="5400" dirty="0" smtClean="0">
                <a:latin typeface="Monotype Corsiva" pitchFamily="66" charset="0"/>
              </a:rPr>
              <a:t>3</a:t>
            </a:r>
            <a:r>
              <a:rPr lang="en-US" sz="4400" dirty="0" smtClean="0">
                <a:latin typeface="Monotype Corsiva" pitchFamily="66" charset="0"/>
              </a:rPr>
              <a:t>g-(</a:t>
            </a:r>
            <a:r>
              <a:rPr lang="en-US" sz="5400" dirty="0" smtClean="0">
                <a:latin typeface="Monotype Corsiva" pitchFamily="66" charset="0"/>
              </a:rPr>
              <a:t>8</a:t>
            </a:r>
            <a:r>
              <a:rPr lang="en-US" sz="4400" dirty="0" smtClean="0">
                <a:latin typeface="Monotype Corsiva" pitchFamily="66" charset="0"/>
              </a:rPr>
              <a:t>p - </a:t>
            </a:r>
            <a:r>
              <a:rPr lang="en-US" sz="5400" dirty="0" smtClean="0">
                <a:latin typeface="Monotype Corsiva" pitchFamily="66" charset="0"/>
              </a:rPr>
              <a:t>3</a:t>
            </a:r>
            <a:r>
              <a:rPr lang="en-US" sz="4400" dirty="0" smtClean="0">
                <a:latin typeface="Monotype Corsiva" pitchFamily="66" charset="0"/>
              </a:rPr>
              <a:t>g)</a:t>
            </a:r>
          </a:p>
          <a:p>
            <a:pPr marL="514350" indent="-514350">
              <a:buFont typeface="+mj-lt"/>
              <a:buAutoNum type="alphaLcParenR"/>
            </a:pP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itchFamily="66" charset="0"/>
              </a:rPr>
              <a:t>Решите уравнение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4400" dirty="0" smtClean="0">
                <a:latin typeface="Monotype Corsiva" pitchFamily="66" charset="0"/>
              </a:rPr>
              <a:t>-</a:t>
            </a:r>
            <a:r>
              <a:rPr lang="ru-RU" sz="5400" dirty="0" smtClean="0">
                <a:latin typeface="Monotype Corsiva" pitchFamily="66" charset="0"/>
              </a:rPr>
              <a:t>8</a:t>
            </a:r>
            <a:r>
              <a:rPr lang="ru-RU" sz="4400" dirty="0" smtClean="0">
                <a:latin typeface="Monotype Corsiva" pitchFamily="66" charset="0"/>
              </a:rPr>
              <a:t>х = -</a:t>
            </a:r>
            <a:r>
              <a:rPr lang="ru-RU" sz="5400" dirty="0" smtClean="0">
                <a:latin typeface="Monotype Corsiva" pitchFamily="66" charset="0"/>
              </a:rPr>
              <a:t>24</a:t>
            </a:r>
          </a:p>
          <a:p>
            <a:pPr marL="514350" indent="-514350" algn="ctr">
              <a:buFont typeface="+mj-lt"/>
              <a:buAutoNum type="alphaLcParenR"/>
            </a:pPr>
            <a:r>
              <a:rPr lang="ru-RU" sz="5400" dirty="0" smtClean="0">
                <a:latin typeface="Monotype Corsiva" pitchFamily="66" charset="0"/>
              </a:rPr>
              <a:t>50</a:t>
            </a:r>
            <a:r>
              <a:rPr lang="ru-RU" sz="4400" dirty="0" smtClean="0">
                <a:latin typeface="Monotype Corsiva" pitchFamily="66" charset="0"/>
              </a:rPr>
              <a:t>х= -</a:t>
            </a:r>
            <a:r>
              <a:rPr lang="ru-RU" sz="5400" dirty="0" smtClean="0">
                <a:latin typeface="Monotype Corsiva" pitchFamily="66" charset="0"/>
              </a:rPr>
              <a:t>5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На доске было записано решение линейного уравнения, но правую часть данного уравнения стерли. Восстановите ее: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914400" indent="-914400">
              <a:buFont typeface="+mj-lt"/>
              <a:buAutoNum type="alphaLcParenR"/>
            </a:pPr>
            <a:r>
              <a:rPr lang="ru-RU" sz="5400" dirty="0" smtClean="0">
                <a:latin typeface="Monotype Corsiva" pitchFamily="66" charset="0"/>
              </a:rPr>
              <a:t>3</a:t>
            </a:r>
            <a:r>
              <a:rPr lang="ru-RU" sz="4400" dirty="0" smtClean="0">
                <a:latin typeface="Monotype Corsiva" pitchFamily="66" charset="0"/>
              </a:rPr>
              <a:t>х=</a:t>
            </a:r>
          </a:p>
          <a:p>
            <a:pPr marL="914400" indent="-914400">
              <a:buNone/>
            </a:pPr>
            <a:r>
              <a:rPr lang="ru-RU" sz="4400" dirty="0" smtClean="0">
                <a:latin typeface="Monotype Corsiva" pitchFamily="66" charset="0"/>
              </a:rPr>
              <a:t>          </a:t>
            </a:r>
            <a:r>
              <a:rPr lang="ru-RU" sz="4400" dirty="0" err="1" smtClean="0">
                <a:latin typeface="Monotype Corsiva" pitchFamily="66" charset="0"/>
              </a:rPr>
              <a:t>х</a:t>
            </a:r>
            <a:r>
              <a:rPr lang="ru-RU" sz="4400" dirty="0" smtClean="0">
                <a:latin typeface="Monotype Corsiva" pitchFamily="66" charset="0"/>
              </a:rPr>
              <a:t> = -</a:t>
            </a:r>
            <a:r>
              <a:rPr lang="ru-RU" sz="5400" dirty="0" smtClean="0">
                <a:latin typeface="Monotype Corsiva" pitchFamily="66" charset="0"/>
              </a:rPr>
              <a:t>11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2c5c152848bd8def102cef24a9288b251f48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92</Words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Устный счет к уроку алгебры по теме «Решение линейных уравнений» для учащихся 7 класса  </vt:lpstr>
      <vt:lpstr>  Приведите подобные слагаемые</vt:lpstr>
      <vt:lpstr>   Раскройте скобки и приведите         подобные слагаемые</vt:lpstr>
      <vt:lpstr>Решите уравнение</vt:lpstr>
      <vt:lpstr>На доске было записано решение линейного уравнения, но правую часть данного уравнения стерли. Восстановите ее: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  </dc:title>
  <dc:creator>Администратор</dc:creator>
  <cp:lastModifiedBy>математика</cp:lastModifiedBy>
  <cp:revision>7</cp:revision>
  <dcterms:created xsi:type="dcterms:W3CDTF">2014-10-01T09:24:19Z</dcterms:created>
  <dcterms:modified xsi:type="dcterms:W3CDTF">2014-10-02T06:07:32Z</dcterms:modified>
</cp:coreProperties>
</file>