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7BAC4C-0742-4B53-96AE-772C64C92EB0}" type="datetimeFigureOut">
              <a:rPr lang="ru-RU" smtClean="0"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967F5-F808-4E53-9821-DCFA3BDEDB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00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27584" y="1738263"/>
            <a:ext cx="70202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И ПРИЕМЫ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ФОРМИРОВАНИЯ СВЯЗНОЙ РЕЧИ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ДЕТЕЙ С ЗАДЕРЖКОЙ ПСИХИЧЕСКОГО РАЗВИТИЯ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91880" y="602128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Красноборск</a:t>
            </a:r>
          </a:p>
          <a:p>
            <a:pPr algn="ctr"/>
            <a:r>
              <a:rPr lang="ru-RU" smtClean="0"/>
              <a:t>2020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450912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Учитель-дефектолог</a:t>
            </a:r>
          </a:p>
          <a:p>
            <a:pPr algn="r"/>
            <a:r>
              <a:rPr lang="ru-RU" dirty="0" smtClean="0"/>
              <a:t>Григорьева И.В.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404664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Постановка проблемного вопроса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772816"/>
            <a:ext cx="41044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Ответы на проблемные вопросы представляют собой сложноподчиненные предложения с придаточными причины или цели, предполагающие четкое грамматическое оформление и использование более абстрактной литературной лексики.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s://thumbs.dreamstime.com/z/%D1%88%D0%BA%D0%BE%D0%BB%D1%8C%D0%BD%D0%B8%D0%BA-%D0%B4%D0%BE%D0%BC%D0%B0%D1%88%D0%BD%D0%B5%D0%B9-%D1%80%D0%B0%D0%B1%D0%BE%D1%82%D1%8B-10744093.jpg"/>
          <p:cNvPicPr>
            <a:picLocks noChangeAspect="1" noChangeArrowheads="1"/>
          </p:cNvPicPr>
          <p:nvPr/>
        </p:nvPicPr>
        <p:blipFill>
          <a:blip r:embed="rId2" cstate="print"/>
          <a:srcRect r="10012"/>
          <a:stretch>
            <a:fillRect/>
          </a:stretch>
        </p:blipFill>
        <p:spPr bwMode="auto">
          <a:xfrm>
            <a:off x="4860032" y="1268760"/>
            <a:ext cx="3528392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332656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ИзоСказки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268760"/>
            <a:ext cx="33843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-Активизирует связную речь детей, формирует творческие способности воспитанников - Способствует взаимодействию сразу трех видов памяти: тактильной, слуховой и зрительной.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Повышает интерес детей к рассказыванию сказки, слепленной или нарисованной своими руками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Развивает мелкую моторику.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s://storage.googleapis.com/yvimg-prod/images/user/telman/X6243UnyVpRW871X8iJd8X5T43CaAw.jpg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4211960" y="2108373"/>
            <a:ext cx="4703040" cy="3327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052736"/>
            <a:ext cx="54726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://900igr.net/up/datas/130857/0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576064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56792"/>
            <a:ext cx="39604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Связной речью называют умение высказывать свои мысли в правильной последовательности, без спешки, не отвлекаясь на сторонние детали и используя при этом живую интонацию. </a:t>
            </a:r>
          </a:p>
          <a:p>
            <a:pPr indent="45085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Различают два главных вида связной речи – монологический и диалогический.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mkdou13.ucoz.net/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196752"/>
            <a:ext cx="4063752" cy="4235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616" y="1124744"/>
            <a:ext cx="6246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- недостаточно сформированы регулирующая и планирующая функции речи</a:t>
            </a:r>
          </a:p>
          <a:p>
            <a:r>
              <a:rPr lang="ru-RU" sz="2400" dirty="0" smtClean="0"/>
              <a:t>- недостаточно сформированы основные этапы прохождения речевого высказывания (замысел, внутреннее программирование и грамматическое структурирование).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567810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У детей с ЗПР: 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3717032"/>
            <a:ext cx="40324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Диалогическая речь–дети могут не отвечать на вопросы из-за слабого побуждения к речи, либо они дают </a:t>
            </a:r>
            <a:r>
              <a:rPr lang="ru-RU" dirty="0" err="1" smtClean="0">
                <a:solidFill>
                  <a:prstClr val="black"/>
                </a:solidFill>
              </a:rPr>
              <a:t>малоразвернутые</a:t>
            </a:r>
            <a:r>
              <a:rPr lang="ru-RU" dirty="0" smtClean="0">
                <a:solidFill>
                  <a:prstClr val="black"/>
                </a:solidFill>
              </a:rPr>
              <a:t> ответы на вопросы взрослого, зачастую прекращают разговор, играть предпочитают молча. Часто в ответах основная мысль перебивается посторонними мыслями и суждениями.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716016" y="3861048"/>
            <a:ext cx="4110633" cy="2380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Монологическая речь–носит ситуативный характер, уровень </a:t>
            </a:r>
            <a:r>
              <a:rPr lang="ru-RU" dirty="0" err="1" smtClean="0">
                <a:solidFill>
                  <a:prstClr val="black"/>
                </a:solidFill>
              </a:rPr>
              <a:t>сформированности</a:t>
            </a:r>
            <a:r>
              <a:rPr lang="ru-RU" dirty="0" smtClean="0">
                <a:solidFill>
                  <a:prstClr val="black"/>
                </a:solidFill>
              </a:rPr>
              <a:t> монологической речи у детей с ЗПР неодинаков. Однако у их большинства обнаруживаются невозможность подчинить речевую деятельность замыслу, соскальзывание на побочные ассоциации.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1520" y="3573016"/>
            <a:ext cx="4176464" cy="280831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3573016"/>
            <a:ext cx="4320480" cy="295232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404664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Направления работы: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700808"/>
            <a:ext cx="69847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Обогащение словарного запаса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Обучение составлению описательных рассказов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Рассказы по игрушкам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Рассказы по сюжетным картинкам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Обучение составлению пересказа и придумывание рассказов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Отгадывание загадок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26064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Методы и приемы развития связной речи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700808"/>
            <a:ext cx="3600400" cy="41764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9552" y="1124744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Наглядные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8024" y="1700808"/>
            <a:ext cx="3456384" cy="280831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1052736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Словесные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1988840"/>
            <a:ext cx="316835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Наблюдение во время прогулок, экскурсий;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Рассматривание конкретного объекта и наблюдение за ним;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Знакомство с объектом опосредованным путем, т. е. посредством фотографий, картин, картинок, кинофильмов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74711"/>
            <a:ext cx="234360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76056" y="1988840"/>
            <a:ext cx="33123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Заучивание наизусть;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Пересказ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Беседы.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Составление различных видов рассказов;</a:t>
            </a: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04664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Приемы развития связной речи 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1340768"/>
            <a:ext cx="3672408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32040" y="1268760"/>
            <a:ext cx="3744416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4005064"/>
            <a:ext cx="3600400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99592" y="1340768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Наглядные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1772816"/>
            <a:ext cx="3456384" cy="163121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Организация наблюдения;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Демонстрация иллюстраций, картин, предмета, макета и т.д. 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Просмотров видеофильмов.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088" y="1340768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Словесные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76056" y="1739207"/>
            <a:ext cx="3528392" cy="1015663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Речевой образец;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Повтор;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560" y="4077072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Игровые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95536" y="4460049"/>
            <a:ext cx="3384376" cy="175432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Дидактические игры-упражнения;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Театрализованные игры;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Сюжетно-ролевые игры;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 другие виды игр с речевым содержанием.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99992" y="3356992"/>
            <a:ext cx="4104456" cy="2736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220072" y="3501008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Косвенные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 rot="10800000" flipV="1">
            <a:off x="4788024" y="4082198"/>
            <a:ext cx="3456384" cy="1631216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Подсказка;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Совет;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Исправление;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Реплика;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Замечание.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40466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Нетрадиционные формы развития связной речи: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412776"/>
            <a:ext cx="7992888" cy="3697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Мнемотехника (наглядное моделирование)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Элементы ТРИЗ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Постановка проблемного вопроса</a:t>
            </a:r>
          </a:p>
          <a:p>
            <a:pPr>
              <a:lnSpc>
                <a:spcPct val="150000"/>
              </a:lnSpc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-  Прием «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ИЗОсказка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4162"/>
            <a:ext cx="4104456" cy="5115198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</a:pPr>
            <a:r>
              <a:rPr lang="ru-RU" sz="5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Мнемотехника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это система различных приемов, обеспечивающих эффективное запоминание, сохранение и воспроизведение информации. Мнемосхемы могут быть использованы в работе над всеми видами связного высказывания: пересказ, составление рассказов по картинке и серии картин, описательный рассказ, творческий рассказ,  разучивание стихотворений, скороговорок, </a:t>
            </a:r>
            <a:r>
              <a:rPr lang="ru-RU" sz="5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чистоговорок</a:t>
            </a:r>
            <a:r>
              <a:rPr lang="ru-RU" sz="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отгадывание и придумывание загадок.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260648"/>
            <a:ext cx="34367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Мнемотехника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s://ds04.infourok.ru/uploads/ex/0e48/0006ff9f-6e24aa08/hello_html_m785733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700808"/>
            <a:ext cx="4032447" cy="40218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12776"/>
            <a:ext cx="3456384" cy="4667349"/>
          </a:xfrm>
        </p:spPr>
        <p:txBody>
          <a:bodyPr>
            <a:normAutofit fontScale="85000" lnSpcReduction="10000"/>
          </a:bodyPr>
          <a:lstStyle/>
          <a:p>
            <a:pPr marL="92075" indent="-92075">
              <a:buNone/>
            </a:pPr>
            <a:r>
              <a:rPr lang="ru-RU" dirty="0" smtClean="0"/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Теории решения изобретательных задач. 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 технология эффективна при формировании у младших дошкольников элементарного речевого творчества, а в группах среднего и старшего дошкольного возраста при формировании навыка составления описательных загадок, сравнений, сравнительных оборотов, метафор, образных выражений и т. д.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33265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ТРИЗ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http://static3.depositphotos.com/1005091/226/v/950/depositphotos_2261729-stock-illustration-writing-owl-teac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1412776"/>
            <a:ext cx="4751586" cy="4714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189</TotalTime>
  <Words>453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21</cp:revision>
  <dcterms:created xsi:type="dcterms:W3CDTF">2018-01-30T21:14:15Z</dcterms:created>
  <dcterms:modified xsi:type="dcterms:W3CDTF">2024-01-11T13:43:59Z</dcterms:modified>
</cp:coreProperties>
</file>