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945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инки по запросу лягуш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17" y="-1"/>
            <a:ext cx="8974182" cy="690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59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75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Картинки по запросу лягушка в кувшине с молоко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6" y="548680"/>
            <a:ext cx="9130204" cy="609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560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Картинки по запросу жаб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944" y="476672"/>
            <a:ext cx="9201944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69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19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лягуш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961" y="332656"/>
            <a:ext cx="9269961" cy="620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75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062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36712" y="0"/>
            <a:ext cx="7715200" cy="54005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373737"/>
                </a:solidFill>
                <a:latin typeface="Times New Roman"/>
                <a:ea typeface="Calibri"/>
              </a:rPr>
              <a:t>                        </a:t>
            </a:r>
            <a:r>
              <a:rPr lang="ru-RU" sz="4000" dirty="0" smtClean="0">
                <a:solidFill>
                  <a:srgbClr val="373737"/>
                </a:solidFill>
                <a:latin typeface="Times New Roman"/>
                <a:ea typeface="Calibri"/>
              </a:rPr>
              <a:t>На </a:t>
            </a: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лесной опушке</a:t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                  Собрались лягушки.</a:t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                  Квакают </a:t>
            </a:r>
            <a:r>
              <a:rPr lang="ru-RU" sz="4000" dirty="0" err="1">
                <a:solidFill>
                  <a:srgbClr val="373737"/>
                </a:solidFill>
                <a:latin typeface="Times New Roman"/>
                <a:ea typeface="Calibri"/>
              </a:rPr>
              <a:t>хвастушки</a:t>
            </a: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,</a:t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                  Хвастают лягушки.</a:t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                  Хватит квакать,</a:t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                  Хватит хвастать!</a:t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                  Не хвастайте, квакушки!</a:t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                  Не квакайте, </a:t>
            </a:r>
            <a:r>
              <a:rPr lang="ru-RU" sz="4000" dirty="0" err="1">
                <a:solidFill>
                  <a:srgbClr val="373737"/>
                </a:solidFill>
                <a:latin typeface="Times New Roman"/>
                <a:ea typeface="Calibri"/>
              </a:rPr>
              <a:t>хвастушки</a:t>
            </a: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!</a:t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endParaRPr lang="ru-RU" sz="4000" dirty="0"/>
          </a:p>
        </p:txBody>
      </p:sp>
      <p:pic>
        <p:nvPicPr>
          <p:cNvPr id="4" name="Picture 2" descr="Картинки по запросу лягуш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65712"/>
            <a:ext cx="387518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56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91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i="1" dirty="0" smtClean="0">
                <a:latin typeface="Times New Roman"/>
                <a:ea typeface="Calibri"/>
              </a:rPr>
              <a:t> </a:t>
            </a:r>
            <a:r>
              <a:rPr lang="ru-RU" sz="4400" i="1" dirty="0" err="1" smtClean="0">
                <a:latin typeface="Times New Roman"/>
                <a:ea typeface="Calibri"/>
              </a:rPr>
              <a:t>го</a:t>
            </a:r>
            <a:r>
              <a:rPr lang="ru-RU" sz="4400" i="1" dirty="0" smtClean="0">
                <a:latin typeface="Times New Roman"/>
                <a:ea typeface="Calibri"/>
              </a:rPr>
              <a:t>-</a:t>
            </a:r>
            <a:r>
              <a:rPr lang="ru-RU" sz="4400" i="1" dirty="0" err="1" smtClean="0">
                <a:latin typeface="Times New Roman"/>
                <a:ea typeface="Calibri"/>
              </a:rPr>
              <a:t>ло</a:t>
            </a:r>
            <a:r>
              <a:rPr lang="ru-RU" sz="4400" i="1" dirty="0" smtClean="0">
                <a:latin typeface="Times New Roman"/>
                <a:ea typeface="Calibri"/>
              </a:rPr>
              <a:t>-вас-</a:t>
            </a:r>
            <a:r>
              <a:rPr lang="ru-RU" sz="4400" i="1" dirty="0" err="1" smtClean="0">
                <a:latin typeface="Times New Roman"/>
                <a:ea typeface="Calibri"/>
              </a:rPr>
              <a:t>ти</a:t>
            </a:r>
            <a:r>
              <a:rPr lang="ru-RU" sz="4400" i="1" dirty="0" smtClean="0">
                <a:latin typeface="Times New Roman"/>
                <a:ea typeface="Calibri"/>
              </a:rPr>
              <a:t>-ка-ми</a:t>
            </a:r>
            <a:r>
              <a:rPr lang="ru-RU" sz="4400" dirty="0">
                <a:latin typeface="Times New Roman"/>
                <a:ea typeface="Calibri"/>
              </a:rPr>
              <a:t> </a:t>
            </a:r>
            <a:r>
              <a:rPr lang="ru-RU" sz="4400" dirty="0" smtClean="0">
                <a:latin typeface="Times New Roman"/>
                <a:ea typeface="Calibri"/>
              </a:rPr>
              <a:t>–головастиками</a:t>
            </a:r>
            <a:r>
              <a:rPr lang="ru-RU" sz="4400" dirty="0">
                <a:latin typeface="Times New Roman"/>
                <a:ea typeface="Calibri"/>
              </a:rPr>
              <a:t/>
            </a:r>
            <a:br>
              <a:rPr lang="ru-RU" sz="4400" dirty="0">
                <a:latin typeface="Times New Roman"/>
                <a:ea typeface="Calibri"/>
              </a:rPr>
            </a:br>
            <a:r>
              <a:rPr lang="ru-RU" sz="4400" dirty="0">
                <a:latin typeface="Times New Roman"/>
                <a:ea typeface="Calibri"/>
              </a:rPr>
              <a:t>  </a:t>
            </a:r>
            <a:r>
              <a:rPr lang="ru-RU" sz="4400" i="1" dirty="0" smtClean="0">
                <a:latin typeface="Times New Roman"/>
                <a:ea typeface="Calibri"/>
              </a:rPr>
              <a:t> </a:t>
            </a:r>
            <a:r>
              <a:rPr lang="ru-RU" sz="4400" i="1" dirty="0" err="1">
                <a:latin typeface="Times New Roman"/>
                <a:ea typeface="Calibri"/>
              </a:rPr>
              <a:t>хвос</a:t>
            </a:r>
            <a:r>
              <a:rPr lang="ru-RU" sz="4400" i="1" dirty="0">
                <a:latin typeface="Times New Roman"/>
                <a:ea typeface="Calibri"/>
              </a:rPr>
              <a:t>-</a:t>
            </a:r>
            <a:r>
              <a:rPr lang="ru-RU" sz="4400" i="1" dirty="0" err="1">
                <a:latin typeface="Times New Roman"/>
                <a:ea typeface="Calibri"/>
              </a:rPr>
              <a:t>ти</a:t>
            </a:r>
            <a:r>
              <a:rPr lang="ru-RU" sz="4400" i="1" dirty="0">
                <a:latin typeface="Times New Roman"/>
                <a:ea typeface="Calibri"/>
              </a:rPr>
              <a:t>-ка-ми</a:t>
            </a:r>
            <a:r>
              <a:rPr lang="ru-RU" sz="4400" dirty="0">
                <a:latin typeface="Times New Roman"/>
                <a:ea typeface="Calibri"/>
              </a:rPr>
              <a:t> – хвостиками </a:t>
            </a:r>
            <a:br>
              <a:rPr lang="ru-RU" sz="4400" dirty="0">
                <a:latin typeface="Times New Roman"/>
                <a:ea typeface="Calibri"/>
              </a:rPr>
            </a:br>
            <a:r>
              <a:rPr lang="ru-RU" sz="4400" dirty="0">
                <a:latin typeface="Times New Roman"/>
                <a:ea typeface="Calibri"/>
              </a:rPr>
              <a:t>    </a:t>
            </a:r>
            <a:r>
              <a:rPr lang="ru-RU" sz="4400" i="1" dirty="0">
                <a:latin typeface="Times New Roman"/>
                <a:ea typeface="Calibri"/>
              </a:rPr>
              <a:t>  ля-</a:t>
            </a:r>
            <a:r>
              <a:rPr lang="ru-RU" sz="4400" i="1" dirty="0" err="1">
                <a:latin typeface="Times New Roman"/>
                <a:ea typeface="Calibri"/>
              </a:rPr>
              <a:t>гу</a:t>
            </a:r>
            <a:r>
              <a:rPr lang="ru-RU" sz="4400" i="1" dirty="0">
                <a:latin typeface="Times New Roman"/>
                <a:ea typeface="Calibri"/>
              </a:rPr>
              <a:t>-</a:t>
            </a:r>
            <a:r>
              <a:rPr lang="ru-RU" sz="4400" i="1" dirty="0" err="1">
                <a:latin typeface="Times New Roman"/>
                <a:ea typeface="Calibri"/>
              </a:rPr>
              <a:t>ша</a:t>
            </a:r>
            <a:r>
              <a:rPr lang="ru-RU" sz="4400" i="1" dirty="0">
                <a:latin typeface="Times New Roman"/>
                <a:ea typeface="Calibri"/>
              </a:rPr>
              <a:t>-та</a:t>
            </a:r>
            <a:r>
              <a:rPr lang="ru-RU" sz="4400" dirty="0">
                <a:latin typeface="Times New Roman"/>
                <a:ea typeface="Calibri"/>
              </a:rPr>
              <a:t> – лягушата </a:t>
            </a:r>
            <a:br>
              <a:rPr lang="ru-RU" sz="4400" dirty="0">
                <a:latin typeface="Times New Roman"/>
                <a:ea typeface="Calibri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3548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379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Картинки по запросу развитие лягуш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78"/>
            <a:ext cx="9144000" cy="689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884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5108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Office PowerPoint</Application>
  <PresentationFormat>Экран (4:3)</PresentationFormat>
  <Paragraphs>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2</cp:revision>
  <dcterms:created xsi:type="dcterms:W3CDTF">2017-05-21T02:20:42Z</dcterms:created>
  <dcterms:modified xsi:type="dcterms:W3CDTF">2017-05-21T02:39:54Z</dcterms:modified>
</cp:coreProperties>
</file>