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2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74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21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4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8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3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5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0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5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46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2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81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DF87DE-3793-4220-9CE8-D35B19F706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1ADA01-8366-4ED4-9F24-9E55FD28A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5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30675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17964" y="2367092"/>
            <a:ext cx="9559636" cy="342410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Проект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«Сюжетно-ролевые игры в группе № 17 «радуга»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Авторы :</a:t>
            </a:r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Гошева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Анна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павловна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                  Хабарова Светлана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анатольевна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700" dirty="0" smtClean="0">
                <a:solidFill>
                  <a:srgbClr val="0070C0"/>
                </a:solidFill>
              </a:rPr>
              <a:t>                  МДОУ  «Д/С </a:t>
            </a:r>
            <a:r>
              <a:rPr lang="ru-RU" sz="1700" dirty="0">
                <a:solidFill>
                  <a:srgbClr val="0070C0"/>
                </a:solidFill>
              </a:rPr>
              <a:t>комбинированного вида №17 </a:t>
            </a:r>
            <a:r>
              <a:rPr lang="ru-RU" sz="1700" dirty="0" smtClean="0">
                <a:solidFill>
                  <a:srgbClr val="0070C0"/>
                </a:solidFill>
              </a:rPr>
              <a:t>«Колобок»</a:t>
            </a:r>
          </a:p>
          <a:p>
            <a:r>
              <a:rPr lang="ru-RU" sz="1700" dirty="0">
                <a:solidFill>
                  <a:srgbClr val="0070C0"/>
                </a:solidFill>
              </a:rPr>
              <a:t> </a:t>
            </a:r>
            <a:r>
              <a:rPr lang="ru-RU" sz="1700" dirty="0" smtClean="0">
                <a:solidFill>
                  <a:srgbClr val="0070C0"/>
                </a:solidFill>
              </a:rPr>
              <a:t>                                                    2021г.</a:t>
            </a:r>
            <a:endParaRPr lang="ru-RU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24"/>
            <a:ext cx="12192000" cy="68745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288809"/>
            <a:ext cx="4932218" cy="6576292"/>
          </a:xfrm>
        </p:spPr>
      </p:pic>
      <p:sp>
        <p:nvSpPr>
          <p:cNvPr id="6" name="TextBox 5"/>
          <p:cNvSpPr txBox="1"/>
          <p:nvPr/>
        </p:nvSpPr>
        <p:spPr>
          <a:xfrm>
            <a:off x="2064326" y="2410691"/>
            <a:ext cx="29932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Сюжетно-ролевая игра «Автомастерская»</a:t>
            </a:r>
          </a:p>
          <a:p>
            <a:r>
              <a:rPr lang="ru-RU" dirty="0"/>
              <a:t>Цели: закрепить знания детей о грузовых и легковых машинах , учить исполнять свою роль, следуя сюжету, активизировать в словаре слова, обозначающие части машин: кузов, кабина, колеса, капот, воспитывать желание играть в коллективе.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547" y="3824445"/>
            <a:ext cx="5614903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1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1" y="2366963"/>
            <a:ext cx="2568177" cy="342423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59" y="0"/>
            <a:ext cx="12565852" cy="696537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3" y="2372591"/>
            <a:ext cx="3444586" cy="4592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98" y="1993762"/>
            <a:ext cx="3477491" cy="4636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32" y="2474335"/>
            <a:ext cx="3482480" cy="4643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89398" y="460620"/>
            <a:ext cx="715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«Поход в театр»</a:t>
            </a:r>
          </a:p>
          <a:p>
            <a:r>
              <a:rPr lang="ru-RU" sz="1400" dirty="0" smtClean="0"/>
              <a:t>Цель: познакомить с правилами поведения в театре; вызвать интерес и желание играть (выполнять роль «кассира», «билетера», «зрителя»); воспитывать дружеские взаимоотношения.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08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138"/>
            <a:ext cx="12191999" cy="70621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2" y="2034454"/>
            <a:ext cx="4565649" cy="34242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1" y="3037349"/>
            <a:ext cx="2793423" cy="3724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4" y="2034454"/>
            <a:ext cx="4405745" cy="3304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4213" y="0"/>
            <a:ext cx="68857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«Зоопарк» </a:t>
            </a:r>
          </a:p>
          <a:p>
            <a:r>
              <a:rPr lang="ru-RU" sz="1400" dirty="0" smtClean="0"/>
              <a:t>Цели : закреплять знания детей о диких  животных, их детёнышах,</a:t>
            </a:r>
          </a:p>
          <a:p>
            <a:r>
              <a:rPr lang="ru-RU" sz="1400" dirty="0" smtClean="0"/>
              <a:t>познакомить детей с трудом работников зоопарка,</a:t>
            </a:r>
          </a:p>
          <a:p>
            <a:r>
              <a:rPr lang="ru-RU" sz="1400" dirty="0" smtClean="0"/>
              <a:t>учить детей играть вместе, придумывать несложный сюжет,</a:t>
            </a:r>
          </a:p>
          <a:p>
            <a:r>
              <a:rPr lang="ru-RU" sz="1400" dirty="0" smtClean="0"/>
              <a:t>воспитывать дружеские взаимоотношения в игре,</a:t>
            </a:r>
          </a:p>
          <a:p>
            <a:r>
              <a:rPr lang="ru-RU" sz="1400" dirty="0" smtClean="0"/>
              <a:t>познакомить с правилами поведения в зоопарке.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0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8" y="2325399"/>
            <a:ext cx="6248688" cy="46865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68" y="2214694"/>
            <a:ext cx="4062845" cy="5417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5236" y="277091"/>
            <a:ext cx="63124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«Кафе»</a:t>
            </a:r>
          </a:p>
          <a:p>
            <a:r>
              <a:rPr lang="ru-RU" dirty="0" smtClean="0"/>
              <a:t> Цели: </a:t>
            </a:r>
            <a:r>
              <a:rPr lang="ru-RU" sz="1400" dirty="0" smtClean="0"/>
              <a:t>Формировать умение договариваться между собой, закреплять знания детей о правилах поведения за столом и в общественных  местах , воспитывать уважительное отношение к людям разных профессий;  продолжать знакомить с профессией повара, официанта.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47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29" y="3087399"/>
            <a:ext cx="4925577" cy="369418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3165076"/>
            <a:ext cx="4822008" cy="361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8982" y="471055"/>
            <a:ext cx="5832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«Больница»</a:t>
            </a:r>
          </a:p>
          <a:p>
            <a:r>
              <a:rPr lang="ru-RU" sz="1600" dirty="0" smtClean="0"/>
              <a:t>Цели: Расширять у детей представления о труде врача; формирование умения применять в игре полученные ранее знания об окружающей жизни.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03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03"/>
            <a:ext cx="12192000" cy="68294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0" y="2250281"/>
            <a:ext cx="3144062" cy="41920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01" y="2250281"/>
            <a:ext cx="5637881" cy="4228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8364" y="498764"/>
            <a:ext cx="61929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«Продуктовый магазин»</a:t>
            </a:r>
          </a:p>
          <a:p>
            <a:r>
              <a:rPr lang="ru-RU" dirty="0" smtClean="0"/>
              <a:t>Цели </a:t>
            </a:r>
            <a:r>
              <a:rPr lang="ru-RU" sz="1600" dirty="0" smtClean="0"/>
              <a:t>: формировать у детей представления о магазине,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обуждать детей творчески воспроизводить в играх быт семьи , формировать положительные взаимоотношения между детьми.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52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89"/>
            <a:ext cx="12192000" cy="68520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0" y="2468836"/>
            <a:ext cx="3251210" cy="433494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89" y="2468836"/>
            <a:ext cx="5778328" cy="4333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5236" y="443345"/>
            <a:ext cx="53894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«Путешествие на машине»</a:t>
            </a:r>
          </a:p>
          <a:p>
            <a:r>
              <a:rPr lang="ru-RU" sz="1600" dirty="0" smtClean="0"/>
              <a:t>Цели :систематизировать имеющиеся знания и умения поведения на дороге, способствовать использованию практических навыков поведения на дороге в игровой деятельности, содействовать развитию правильного поведения на дорогах.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3" y="2214694"/>
            <a:ext cx="5544702" cy="41585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73" y="2201396"/>
            <a:ext cx="5562432" cy="4171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218" y="360218"/>
            <a:ext cx="6346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«Перекресток»</a:t>
            </a:r>
          </a:p>
          <a:p>
            <a:r>
              <a:rPr lang="ru-RU" sz="1600" dirty="0" smtClean="0"/>
              <a:t>Цели: закреплять знания детей о значении сигналов светофора, правилах дорожного движения , вызывать интерес к данной теме,  закреплять правила поведения пешеходов , продолжать знакомить детей с дорожными знаками.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4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407627"/>
            <a:ext cx="4661133" cy="6214846"/>
          </a:xfrm>
        </p:spPr>
      </p:pic>
      <p:sp>
        <p:nvSpPr>
          <p:cNvPr id="6" name="TextBox 5"/>
          <p:cNvSpPr txBox="1"/>
          <p:nvPr/>
        </p:nvSpPr>
        <p:spPr>
          <a:xfrm>
            <a:off x="1233055" y="2367092"/>
            <a:ext cx="3616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Сюжетно-ролевая игра «Парикмахерская»</a:t>
            </a:r>
          </a:p>
          <a:p>
            <a:r>
              <a:rPr lang="ru-RU" dirty="0"/>
              <a:t>Цели: расширять у детей представления о труде работников парикмахерской; формирование умения применять в игре полученные ранее знания об окружающей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62272450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83</TotalTime>
  <Words>369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52</cp:revision>
  <dcterms:created xsi:type="dcterms:W3CDTF">2021-03-21T16:22:30Z</dcterms:created>
  <dcterms:modified xsi:type="dcterms:W3CDTF">2021-03-23T19:00:22Z</dcterms:modified>
</cp:coreProperties>
</file>