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10721-C5A2-4EBD-946B-06E8D04B9F04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8FD84-7F49-46AD-819C-650435287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FD84-7F49-46AD-819C-6504352871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9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3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4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3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1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DE6-37ED-453E-ABEF-D49F5034968C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AF56A-5960-4CBB-8276-501D73D78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97152"/>
            <a:ext cx="4352528" cy="91365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Жданова М. С.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Мордочка усатая,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Шубка полосатая,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Часто умывается,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А с водой не знается.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62" l="541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2232248" cy="3282008"/>
          </a:xfrm>
        </p:spPr>
      </p:pic>
      <p:pic>
        <p:nvPicPr>
          <p:cNvPr id="6" name="Мяукан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5949280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01513" y="476672"/>
            <a:ext cx="214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9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Выгоняли рога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Погулять на луга.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И рога вечерком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Прибрели с молочком.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3" b="95595" l="3604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528392" cy="3607860"/>
          </a:xfrm>
        </p:spPr>
      </p:pic>
      <p:sp>
        <p:nvSpPr>
          <p:cNvPr id="6" name="Прямоугольник 5"/>
          <p:cNvSpPr/>
          <p:nvPr/>
        </p:nvSpPr>
        <p:spPr>
          <a:xfrm>
            <a:off x="3345289" y="476672"/>
            <a:ext cx="252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Корова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Гладишь — ласкается,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Дразнишь — кусается,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На цепи сидит,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Дом сторожит.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95679" l="6790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26" y="1124744"/>
            <a:ext cx="5010708" cy="3340472"/>
          </a:xfrm>
        </p:spPr>
      </p:pic>
      <p:sp>
        <p:nvSpPr>
          <p:cNvPr id="7" name="Прямоугольник 6"/>
          <p:cNvSpPr/>
          <p:nvPr/>
        </p:nvSpPr>
        <p:spPr>
          <a:xfrm>
            <a:off x="2915816" y="476672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6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Найди лишнее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60848"/>
            <a:ext cx="1762125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" y="1772816"/>
            <a:ext cx="2592288" cy="2954263"/>
          </a:xfrm>
          <a:prstGeom prst="rect">
            <a:avLst/>
          </a:prstGeom>
        </p:spPr>
      </p:pic>
      <p:pic>
        <p:nvPicPr>
          <p:cNvPr id="1026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57" y="2676906"/>
            <a:ext cx="1827886" cy="1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Найди лишнее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2926698" cy="2053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616968" cy="2380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0" b="95900" l="9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59420"/>
            <a:ext cx="3815916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</TotalTime>
  <Words>24</Words>
  <Application>Microsoft Office PowerPoint</Application>
  <PresentationFormat>Экран (4:3)</PresentationFormat>
  <Paragraphs>11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животные</vt:lpstr>
      <vt:lpstr>Презентация PowerPoint</vt:lpstr>
      <vt:lpstr>Презентация PowerPoint</vt:lpstr>
      <vt:lpstr>Презентация PowerPoint</vt:lpstr>
      <vt:lpstr>Найди лишнее</vt:lpstr>
      <vt:lpstr>Найди лишнее</vt:lpstr>
    </vt:vector>
  </TitlesOfParts>
  <Company>AO IOO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14</cp:revision>
  <dcterms:created xsi:type="dcterms:W3CDTF">2016-10-31T09:08:43Z</dcterms:created>
  <dcterms:modified xsi:type="dcterms:W3CDTF">2016-10-31T11:49:24Z</dcterms:modified>
</cp:coreProperties>
</file>