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75" r:id="rId23"/>
    <p:sldId id="276" r:id="rId24"/>
    <p:sldId id="279" r:id="rId25"/>
    <p:sldId id="282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79EF5-57DA-483C-A61E-CEF3ACC9FE1A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D8ED4-5AA2-41BA-923B-AD15B57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0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8ED4-5AA2-41BA-923B-AD15B572D5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0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E257-C5D0-47EE-A574-D61FF6FAA363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2276-9F46-4352-AE63-4B75E330A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B8C0-D7B4-4A2A-B5D1-00902A828B44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5A5EE-B32B-4FE5-964E-A775B0DBF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B28AB-9FC6-42F1-BBEE-6404230D004C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AC9D-FDDE-455C-8DB8-49EC02FC5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58E8-5637-4D8B-852F-DC91DE682FA5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09C5-3D60-4835-842C-2C597DCFF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A4E00-A0AC-40A8-BD81-FD9E78B96B91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2FA7-1159-4C94-814C-AB71EDBBF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23DE-AFC8-43C5-917E-F375F8C2E108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52B7-D0F4-484F-9B9F-C3CE86299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073E-699B-4FFC-9ABC-8FF4FA48DAFE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22FE-4CCD-4256-86EB-F8DCCE17C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FF1F-E407-4DE6-8D19-B018D97672E3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931B-B681-4961-9796-78F6C919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383D-9821-44E1-B708-511EAE10C625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DA2B-BB79-4BA9-9286-8C755098A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B75E-C567-4DF4-ABF9-04AFF9696990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B06D-4950-4B35-AE0E-8723261A0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D2AD-116C-4A48-AFC9-2CCF87A1B06C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6F571-B8CF-42DE-97BD-17BD8E184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87A4FD-CC5B-44CD-B9AB-36206C89D70F}" type="datetimeFigureOut">
              <a:rPr lang="ru-RU"/>
              <a:pPr>
                <a:defRPr/>
              </a:pPr>
              <a:t>20.12.2017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40F244-9FC0-4966-83FF-50BD4B683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176" y="214576"/>
            <a:ext cx="8424936" cy="5509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Monotype Corsiva" pitchFamily="66" charset="0"/>
              </a:rPr>
              <a:t>Детский </a:t>
            </a:r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сад №10 «УЛЫБКА»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Паспорт старшей группы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CC0099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«КАПЕЛЬКА»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C0099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Воспитатель:</a:t>
            </a:r>
            <a:endParaRPr lang="ru-RU" sz="2400" b="1" dirty="0">
              <a:latin typeface="Monotype Corsiva" pitchFamily="66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                         Конюхова Анна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Павловна</a:t>
            </a:r>
            <a:endParaRPr lang="ru-RU" sz="2400" b="1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3314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872312">
            <a:off x="351180" y="2782022"/>
            <a:ext cx="2704407" cy="314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620713"/>
            <a:ext cx="6840537" cy="3446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200" b="1" dirty="0">
                <a:latin typeface="Monotype Corsiva" pitchFamily="66" charset="0"/>
              </a:rPr>
              <a:t>Уголок мелкой моторики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полка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шнуровки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мозаика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пазлы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пальчиковый твистер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дидактическая игра «Гномы с мешочками»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37750">
            <a:off x="5902368" y="280173"/>
            <a:ext cx="2939282" cy="285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3" t="13453" r="6899"/>
          <a:stretch/>
        </p:blipFill>
        <p:spPr>
          <a:xfrm>
            <a:off x="2483768" y="3789040"/>
            <a:ext cx="4752528" cy="276094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813"/>
            <a:ext cx="8640638" cy="584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</a:rPr>
              <a:t>Уголок природы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стеллаж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настольные игры («Календарь природы», «Кто где живет», «Что из чего сделано», «живая природа», лото «Овощи и грибы», «Зоолото»,  «Зеленый друг», «Грибы, ягоды, овощи», «Фрукты», «Зоопарк», «На лесной тропинке», «Времена года», домино «В море, океане», «4 сезона»)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глобусы 2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природный материал (грецкий орех, камни, шишки, спилы деревьев, листья деревьев, палочки, ракушки, косточки фруктов, желуди,)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инвентарь (лейки, палочки для рыхления)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цветы (пеларгония, гипиаструм, бегония, бегония Рекс,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циперус, аспидистра, узамбарская фиалка,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хлорофитум, алоэ, нефролепис, филлокактус,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сансенверия, колеус, фикус, бальзамин,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кислица, зефирантес)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макеты животных (домашних, диких,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жарких стран)</a:t>
            </a:r>
          </a:p>
        </p:txBody>
      </p:sp>
      <p:pic>
        <p:nvPicPr>
          <p:cNvPr id="2253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87129">
            <a:off x="6759129" y="40036"/>
            <a:ext cx="1394300" cy="184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37112"/>
            <a:ext cx="3268418" cy="223224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404813"/>
            <a:ext cx="8353425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600" b="1" dirty="0">
                <a:latin typeface="Monotype Corsiva" pitchFamily="66" charset="0"/>
              </a:rPr>
              <a:t>Сюжетно ролевая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mtClean="0">
                <a:latin typeface="Monotype Corsiva" pitchFamily="66" charset="0"/>
              </a:rPr>
              <a:t>«Семья»</a:t>
            </a:r>
            <a:endParaRPr lang="ru-RU" sz="3600" b="1" dirty="0">
              <a:latin typeface="Monotype Corsiva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стол 1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диван 2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табуретки 4шт.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кровать 1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стульчики 3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шкаф для посуды 1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шкаф для одежды 1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куклы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Барби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мебель для кукол Барби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куклы маленькие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куклы большие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постельное белье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одежда для кукол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посуда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коляски</a:t>
            </a: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12361">
            <a:off x="6602566" y="694317"/>
            <a:ext cx="1806505" cy="199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82761"/>
            <a:ext cx="4807152" cy="360536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404813"/>
            <a:ext cx="8064500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</a:rPr>
              <a:t> Сюжетно ролевая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</a:rPr>
              <a:t>«Кафе-Бар»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Monotype Corsiva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барная стойка с полочкой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барные стулья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спецодежда официанта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весы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кассовый аппарат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посуда одноразовая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телефон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24578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85444">
            <a:off x="6642151" y="202422"/>
            <a:ext cx="2552661" cy="255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6" b="23719"/>
          <a:stretch/>
        </p:blipFill>
        <p:spPr>
          <a:xfrm rot="5400000">
            <a:off x="3336222" y="3148323"/>
            <a:ext cx="4786765" cy="203575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549275"/>
            <a:ext cx="8208962" cy="4430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Сюжетно  ролевая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«Супермаркет Смешарики»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полка стеллаж  с тремя ёмкостями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муляжи (овощей, фруктов, хлебобулочных изделий, конфет, шоколада и др. продуктов питания)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спецодежда продавца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кошельки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касса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весы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счеты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калькулятор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7" y="-99392"/>
            <a:ext cx="24366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5"/>
          <a:stretch/>
        </p:blipFill>
        <p:spPr>
          <a:xfrm>
            <a:off x="4355976" y="2492896"/>
            <a:ext cx="3867894" cy="425803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765175"/>
            <a:ext cx="7920038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</a:rPr>
              <a:t> Сюжетно ролевая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</a:rPr>
              <a:t>«Салон красоты»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зеркало 2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стол 2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спецодежда парикмахера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накидка для стрижки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набор инструментов парикмахера </a:t>
            </a:r>
          </a:p>
        </p:txBody>
      </p:sp>
      <p:pic>
        <p:nvPicPr>
          <p:cNvPr id="26626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151">
            <a:off x="1016844" y="3878904"/>
            <a:ext cx="2916934" cy="272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3300"/>
            <a:ext cx="4139952" cy="40360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692150"/>
            <a:ext cx="813752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Сюжетно ролевая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«Корабль»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деревянный корабль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штурвал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якорь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спецодежда для моряков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2914">
            <a:off x="4025900" y="1784350"/>
            <a:ext cx="37798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333375"/>
            <a:ext cx="7993063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200" b="1" dirty="0">
                <a:latin typeface="Monotype Corsiva" pitchFamily="66" charset="0"/>
              </a:rPr>
              <a:t>Сюжетно ролевая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«Больница»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спецодежда врача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набор инструментов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набор муляжей лекарств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Сюжетно ролевая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«Аптека»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спецодежда фармацевта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подставка с надписью аптека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коробочки из под различных лекарств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dirty="0">
              <a:latin typeface="+mn-lt"/>
            </a:endParaRPr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2394">
            <a:off x="6054725" y="1841500"/>
            <a:ext cx="2732088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333375"/>
            <a:ext cx="7705725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200" b="1" dirty="0">
                <a:latin typeface="Monotype Corsiva" pitchFamily="66" charset="0"/>
              </a:rPr>
              <a:t>Сюжетно ролевая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«Почта»</a:t>
            </a: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почтовый ящик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конверты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журналы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газеты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каталоги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сумка почтальона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Сюжетно ролевая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«Автобус»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руль шофера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билеты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сумка контролера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296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43432">
            <a:off x="6054725" y="1314450"/>
            <a:ext cx="30543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611188"/>
            <a:ext cx="7777162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200" b="1" dirty="0">
                <a:latin typeface="Monotype Corsiva" pitchFamily="66" charset="0"/>
              </a:rPr>
              <a:t>Сюжетно ролевая 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«Школа»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доска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одежда школьника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алфавит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наборное полотно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цифры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портфель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букварь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учебники</a:t>
            </a:r>
          </a:p>
        </p:txBody>
      </p:sp>
      <p:pic>
        <p:nvPicPr>
          <p:cNvPr id="307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20875"/>
            <a:ext cx="52451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3"/>
            <a:ext cx="8281169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4000" b="1" dirty="0">
                <a:latin typeface="Monotype Corsiva" pitchFamily="66" charset="0"/>
              </a:rPr>
              <a:t>Раздевалка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стенд «Наш день»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стенд «С днем рождения»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стенд «Когда? Где? Что?»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стенд «У детишек дел не мало»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стенд «Приятного аппетита»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стенд «Информация специалистов»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скамейки 4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шкафы для детей 31 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шкаф для воспитателей 1шт.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подставка для детских работ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647"/>
            <a:ext cx="1914200" cy="199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2840"/>
          <a:stretch/>
        </p:blipFill>
        <p:spPr>
          <a:xfrm>
            <a:off x="4569393" y="779863"/>
            <a:ext cx="3542491" cy="253764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t="17189"/>
          <a:stretch/>
        </p:blipFill>
        <p:spPr>
          <a:xfrm>
            <a:off x="5710195" y="3140968"/>
            <a:ext cx="3300311" cy="252028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603250"/>
            <a:ext cx="7489825" cy="30162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200" b="1" dirty="0">
                <a:latin typeface="Monotype Corsiva" pitchFamily="66" charset="0"/>
              </a:rPr>
              <a:t>Уголок конструирования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стеллаж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пластмассовые кубики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лего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деревянные кубики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мягкий модуль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192042"/>
            <a:ext cx="1924877" cy="19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t="7640" r="5266" b="5502"/>
          <a:stretch/>
        </p:blipFill>
        <p:spPr>
          <a:xfrm>
            <a:off x="4572000" y="2339729"/>
            <a:ext cx="4121625" cy="285346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r="3191" b="7902"/>
          <a:stretch/>
        </p:blipFill>
        <p:spPr>
          <a:xfrm>
            <a:off x="395536" y="3933056"/>
            <a:ext cx="3960564" cy="252028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2728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prstClr val="black"/>
              </a:solidFill>
              <a:latin typeface="Monotype Corsiva" pitchFamily="66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Уголок </a:t>
            </a:r>
            <a:r>
              <a:rPr lang="ru-RU" sz="32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дежурного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фартуки 2шт.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кепки 2шт.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фотографии детей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карманы для фотографий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4" y="3059629"/>
            <a:ext cx="3733800" cy="3733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52" y="1412776"/>
            <a:ext cx="3798604" cy="506480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821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3995738" y="962025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333375"/>
            <a:ext cx="8280400" cy="5662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 Уголок физкультуры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Monotype Corsiva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шведская стенка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тумба на колесах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флажки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маленькие  мячи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надувной мяч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кегли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игра городки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кольцеброс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оздоровительная дорожка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скакалки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ленты для упражнений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массажер из пробок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наглядный материал по различным видам спорта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игрушки талисман олимпиады Сочи 2014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пазлы «Олимпийские талисманы»</a:t>
            </a:r>
          </a:p>
        </p:txBody>
      </p:sp>
      <p:pic>
        <p:nvPicPr>
          <p:cNvPr id="32771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8021">
            <a:off x="3090504" y="1456459"/>
            <a:ext cx="1810465" cy="16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650658"/>
            <a:ext cx="2015456" cy="222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36" y="1113647"/>
            <a:ext cx="3731536" cy="353701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404664"/>
            <a:ext cx="8351838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200" b="1" dirty="0">
                <a:latin typeface="Monotype Corsiva" pitchFamily="66" charset="0"/>
              </a:rPr>
              <a:t>Уголок ПДД и ОБЖ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шкаф «Светофор»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тумба  с пешеходным переходом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стеллаж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спецодежда ДПС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палка регулировщика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машинки (большие, маленькие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легковые, грузовые)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специальные машины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светофор (муляж)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игры (домино «Транспорт», «дорожные знаки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«Чрезвычайные ситуации на прогулке», «Чрезвычайные ситуации дома», «Кто быстрее?»)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9528" y="4813913"/>
            <a:ext cx="3785075" cy="195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980728"/>
            <a:ext cx="2735536" cy="306895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           Спальня</a:t>
            </a: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детские кровати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етский матрац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детские подушки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детские пледы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 воспитателя 1 шт.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стул воспитателя 2 шт.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овровая дорожка 1 шт.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полка для методического пособия 1 шт.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шкаф для методического пособия 1 шт.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портивно-игровой комплекс «Джунгли»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6966">
            <a:off x="1744038" y="4641433"/>
            <a:ext cx="1878995" cy="2107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8" b="5808"/>
          <a:stretch/>
        </p:blipFill>
        <p:spPr>
          <a:xfrm>
            <a:off x="3789950" y="579925"/>
            <a:ext cx="5004048" cy="310580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936">
            <a:off x="6414099" y="4176734"/>
            <a:ext cx="2071803" cy="219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921518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Уголок «</a:t>
            </a:r>
            <a:r>
              <a:rPr lang="ru-RU" sz="3200" b="1" dirty="0" err="1" smtClean="0">
                <a:latin typeface="Monotype Corsiva" pitchFamily="66" charset="0"/>
              </a:rPr>
              <a:t>Починяйка</a:t>
            </a:r>
            <a:r>
              <a:rPr lang="ru-RU" sz="3200" b="1" dirty="0" smtClean="0">
                <a:latin typeface="Monotype Corsiva" pitchFamily="66" charset="0"/>
              </a:rPr>
              <a:t>»</a:t>
            </a:r>
          </a:p>
          <a:p>
            <a:pPr algn="ctr"/>
            <a:endParaRPr lang="ru-RU" sz="3200" b="1" dirty="0" smtClean="0"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умбочка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абор инструментов 2шт.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еревянные - брусочки, маленькие доски,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круглые брусочки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артуки 2шт.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844316" cy="522015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0300">
            <a:off x="1637223" y="3607857"/>
            <a:ext cx="2424269" cy="27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827088" y="549275"/>
            <a:ext cx="7345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863" y="481013"/>
            <a:ext cx="8064500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200" b="1" dirty="0">
                <a:latin typeface="Monotype Corsiva" pitchFamily="66" charset="0"/>
              </a:rPr>
              <a:t>Музыкальный и театральный уголок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полка, стол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музыкальные инструменты (барабаны, литавры, маракасы, гусли, погремушки, бубны, дудочки, трещотки, синтезатор, пианино, губная гармошка)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микрофон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ленточки на палочках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портреты композиторов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альбом песенок из мультфильмов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альбом музыкальных инструментов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пальчиковый театр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настольный (деревянный) театр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театр на рукавичке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костюмы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маски (шапочки животных)</a:t>
            </a:r>
          </a:p>
        </p:txBody>
      </p:sp>
      <p:pic>
        <p:nvPicPr>
          <p:cNvPr id="34819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31704">
            <a:off x="362869" y="152715"/>
            <a:ext cx="1195001" cy="107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3273828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6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Центр  вода, песок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мельница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формочки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стол с контейнерами для воды и песка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коктейльные трубочки, деревянные палочки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орские ракушки, маленькие камни,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смесь фасоль и горох, шишки,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деревянные брусочки, железные гайки и болты,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маленькие пластмассовые игрушки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ейка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таканчики разного объема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9671">
            <a:off x="1516067" y="4481448"/>
            <a:ext cx="2195178" cy="217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t="4427" b="2977"/>
          <a:stretch/>
        </p:blipFill>
        <p:spPr>
          <a:xfrm rot="5400000">
            <a:off x="4902884" y="2355546"/>
            <a:ext cx="5098547" cy="273598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288" y="260648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Группа </a:t>
            </a:r>
          </a:p>
          <a:p>
            <a:pPr algn="ctr"/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624" y="955576"/>
            <a:ext cx="63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детские стулья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столы 9 шт.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ковер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посуда: - чашки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блюдца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тарелки для первого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блюда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тарелки для второго блюда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ложки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вилки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/>
          <a:stretch/>
        </p:blipFill>
        <p:spPr>
          <a:xfrm>
            <a:off x="3253830" y="3212976"/>
            <a:ext cx="5506133" cy="338437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632">
            <a:off x="5842602" y="487961"/>
            <a:ext cx="2232248" cy="21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692150"/>
            <a:ext cx="8208962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Monotype Corsiva" pitchFamily="66" charset="0"/>
              </a:rPr>
              <a:t> </a:t>
            </a:r>
            <a:r>
              <a:rPr lang="ru-RU" sz="4000" b="1" dirty="0">
                <a:latin typeface="Monotype Corsiva" pitchFamily="66" charset="0"/>
              </a:rPr>
              <a:t>Патриотический </a:t>
            </a:r>
            <a:r>
              <a:rPr lang="ru-RU" sz="4000" b="1" dirty="0" smtClean="0">
                <a:latin typeface="Monotype Corsiva" pitchFamily="66" charset="0"/>
              </a:rPr>
              <a:t>уголок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Monotype Corsiva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портрет президента РФ Путина В.В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флаг РФ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герб РФ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наглядный материал (альбомы 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Няндоме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Архангельской области)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открытки город Архангельск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фотоальбом музея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деревянного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зодчества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«Малые Карелы»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65"/>
          <a:stretch/>
        </p:blipFill>
        <p:spPr bwMode="auto">
          <a:xfrm rot="20766131">
            <a:off x="169651" y="112012"/>
            <a:ext cx="1369213" cy="15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7919" r="7025" b="8661"/>
          <a:stretch/>
        </p:blipFill>
        <p:spPr>
          <a:xfrm>
            <a:off x="5004048" y="4097813"/>
            <a:ext cx="3987160" cy="254508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552450"/>
            <a:ext cx="8569325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                         </a:t>
            </a:r>
            <a:r>
              <a:rPr lang="ru-RU" sz="3200" b="1" dirty="0" smtClean="0">
                <a:latin typeface="Monotype Corsiva" pitchFamily="66" charset="0"/>
              </a:rPr>
              <a:t>Уголок </a:t>
            </a:r>
            <a:r>
              <a:rPr lang="ru-RU" sz="3200" b="1" dirty="0">
                <a:latin typeface="Monotype Corsiva" pitchFamily="66" charset="0"/>
              </a:rPr>
              <a:t>изобразительного искусства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Monotype Corsiva" pitchFamily="66" charset="0"/>
              </a:rPr>
              <a:t>                       «</a:t>
            </a:r>
            <a:r>
              <a:rPr lang="ru-RU" sz="3200" b="1" dirty="0">
                <a:latin typeface="Monotype Corsiva" pitchFamily="66" charset="0"/>
              </a:rPr>
              <a:t>В гостях у </a:t>
            </a:r>
            <a:r>
              <a:rPr lang="ru-RU" sz="3200" b="1" dirty="0" err="1">
                <a:latin typeface="Monotype Corsiva" pitchFamily="66" charset="0"/>
              </a:rPr>
              <a:t>Совуньи</a:t>
            </a:r>
            <a:r>
              <a:rPr lang="ru-RU" sz="3200" b="1" dirty="0">
                <a:latin typeface="Monotype Corsiva" pitchFamily="66" charset="0"/>
              </a:rPr>
              <a:t>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стеллаж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выставка работ детей и их родителей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цветные карандаши, фломастеры, мелки, стаканчики непроливашка, краски, гуашь, кисти для рисования и клеевые, салфетки, альбомы для рисования, клеенки для рисования и аппликаций, палитра, пластилин, стеки, подставки  для лепки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трафареты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игры «Маленький художник»,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Сложи роспись»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наглядный материал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альбом народное творчество,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альбомы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росписи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репродукции картин художников)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раскраски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альбом портреты художников</a:t>
            </a:r>
          </a:p>
        </p:txBody>
      </p:sp>
      <p:pic>
        <p:nvPicPr>
          <p:cNvPr id="16386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224" y="41705"/>
            <a:ext cx="2232298" cy="143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3212977"/>
            <a:ext cx="3003798" cy="354292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549275"/>
            <a:ext cx="8640638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       </a:t>
            </a:r>
            <a:r>
              <a:rPr lang="ru-RU" sz="2800" b="1" dirty="0" smtClean="0">
                <a:latin typeface="Monotype Corsiva" pitchFamily="66" charset="0"/>
              </a:rPr>
              <a:t>Уголок математики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Monotype Corsiva" pitchFamily="66" charset="0"/>
              </a:rPr>
              <a:t>       «Академия Ёжика»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стеллаж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счетные палочки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счеты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часы (песочные, наручные, настенные, будильник)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календари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книги («Веселая геометрия»,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Кроссворды и головоломки», «Цифры»,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Сосчитаем»)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блоки Дьениша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кубики сложи узор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танграм (тангос-животные)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головоломка «Летчик», «Пифагор»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пеналы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закрепления цифр, счета и решения задач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игры («Считалочка», «Лото весело учится», «Петушок и бобовое зернышко», «Сколько не хватает», «Цвета и формы», «Цифры», «Посчитаем», «Формы», «Геометрические формы», «Стротег», «Который час»)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1342">
            <a:off x="4123389" y="304965"/>
            <a:ext cx="1545366" cy="166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4191"/>
          <a:stretch/>
        </p:blipFill>
        <p:spPr>
          <a:xfrm>
            <a:off x="6372200" y="549275"/>
            <a:ext cx="2448271" cy="439189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088" y="608013"/>
            <a:ext cx="7129462" cy="615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3200" b="1" dirty="0">
                <a:latin typeface="Monotype Corsiva" pitchFamily="66" charset="0"/>
              </a:rPr>
              <a:t>Уголок фотографа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</a:rPr>
              <a:t>«Фото от Нюши и Кроша»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Monotype Corsiva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полка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эскизы фотографий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фотобумага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фотоаппараты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фотопленка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картотека  «Фотоаппарат,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история возникновения»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отоальбом детей «Я юный фотограф»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8434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21837">
            <a:off x="434778" y="388015"/>
            <a:ext cx="1591561" cy="159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0327">
            <a:off x="3062340" y="1705296"/>
            <a:ext cx="1899519" cy="180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12167"/>
          <a:stretch/>
        </p:blipFill>
        <p:spPr>
          <a:xfrm>
            <a:off x="5250260" y="1628800"/>
            <a:ext cx="3707800" cy="396044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333375"/>
            <a:ext cx="7704137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800" b="1" dirty="0">
                <a:latin typeface="Monotype Corsiva" pitchFamily="66" charset="0"/>
              </a:rPr>
              <a:t>Уголок настольных игр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</a:rPr>
              <a:t>«Поиграем с Нюшей и Пином»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Monotype Corsiva" pitchFamily="66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 ходилки («Кто быстрее?», «Как львенок и черепаха пели песню», «Золушка», «Большая стирка», «Волк и семеро козлят», «Лесная школа»)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домино («Ягоды», «Зоопарк», «Смешарики»)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лото («Русское лото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«Кто что делает»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«Ассоциации»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«наблюдательность»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«Закономерности»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«Профессии»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«Классификация»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Вырасту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большим»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магнитная книга («Модные девочки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«Рожицы»)</a:t>
            </a:r>
          </a:p>
        </p:txBody>
      </p:sp>
      <p:pic>
        <p:nvPicPr>
          <p:cNvPr id="19458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37429">
            <a:off x="256247" y="218011"/>
            <a:ext cx="1358388" cy="155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2104">
            <a:off x="7272946" y="278980"/>
            <a:ext cx="1294597" cy="147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5185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                                                   </a:t>
            </a:r>
            <a:r>
              <a:rPr lang="ru-RU" sz="3200" b="1" dirty="0">
                <a:latin typeface="Monotype Corsiva" pitchFamily="66" charset="0"/>
              </a:rPr>
              <a:t>Уголок книги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Monotype Corsiva" pitchFamily="66" charset="0"/>
              </a:rPr>
              <a:t>                        «</a:t>
            </a:r>
            <a:r>
              <a:rPr lang="ru-RU" sz="3200" b="1" dirty="0">
                <a:latin typeface="Monotype Corsiva" pitchFamily="66" charset="0"/>
              </a:rPr>
              <a:t>В гостях у Потапыча»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стеллаж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книги соответствующие возрасту детей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портреты писателей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настольные игры («Слоги»,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«кубики Русские народные сказки»,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Сложи картинку»)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магнитная доска с буквами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наглядный материал для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рассказывания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картине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азбука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картотека артикуляционной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аскраски по лексическим темам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льбомы для рассматривания по лексическим темам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17620">
            <a:off x="6848377" y="134752"/>
            <a:ext cx="1752817" cy="175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1" b="13934"/>
          <a:stretch/>
        </p:blipFill>
        <p:spPr>
          <a:xfrm>
            <a:off x="6423463" y="2137135"/>
            <a:ext cx="2370673" cy="364310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1412</Words>
  <Application>Microsoft Office PowerPoint</Application>
  <PresentationFormat>Экран (4:3)</PresentationFormat>
  <Paragraphs>334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Нюра</dc:creator>
  <cp:lastModifiedBy>Нюра</cp:lastModifiedBy>
  <cp:revision>50</cp:revision>
  <dcterms:created xsi:type="dcterms:W3CDTF">2014-09-22T17:22:34Z</dcterms:created>
  <dcterms:modified xsi:type="dcterms:W3CDTF">2017-12-20T18:03:04Z</dcterms:modified>
</cp:coreProperties>
</file>