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523A-F488-4C39-BDFD-8BD57E6EC4C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75C1-C497-44E2-A9F3-3CE765A1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 Я еще не устал удивляться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Чудесам, что есть на земле,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Телевизору, голосу рации,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Вентилятору на столе.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Ток по проволоке струится,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Спутник мчится по небесам.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Человеку стоит дивиться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Человеческим чудесам…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3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500198" cy="1500198"/>
          </a:xfrm>
          <a:prstGeom prst="rect">
            <a:avLst/>
          </a:prstGeom>
          <a:noFill/>
        </p:spPr>
      </p:pic>
      <p:pic>
        <p:nvPicPr>
          <p:cNvPr id="7" name="Picture 5" descr="Корабли и самолеты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71788" y="1571588"/>
            <a:ext cx="3872212" cy="5286412"/>
          </a:xfrm>
          <a:noFill/>
        </p:spPr>
      </p:pic>
      <p:pic>
        <p:nvPicPr>
          <p:cNvPr id="12" name="Picture 2" descr="G:\7\Давление газа_ 7 класс - Класс!ная физика_files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1381130" cy="1085174"/>
          </a:xfrm>
          <a:prstGeom prst="rect">
            <a:avLst/>
          </a:prstGeom>
          <a:noFill/>
        </p:spPr>
      </p:pic>
      <p:pic>
        <p:nvPicPr>
          <p:cNvPr id="13" name="Picture 4" descr="G:\8\Работа газа_files\14T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692696"/>
            <a:ext cx="1333500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5805 L 0.60954 -0.582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02060"/>
                </a:solidFill>
              </a:rPr>
              <a:t>Параграф 22. </a:t>
            </a:r>
            <a:r>
              <a:rPr lang="ru-RU" dirty="0" smtClean="0">
                <a:solidFill>
                  <a:srgbClr val="002060"/>
                </a:solidFill>
              </a:rPr>
              <a:t>Задания на выбор: упражнение 7 или задания в рабочей тетради.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Исследование: «Плотность веществ на Земле и планетах солнечной системы»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(возможная форма: презентация, таблица, доклад)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Я еще не устал удивляться Чудесам, что есть на земле, Телевизору, голосу рации, Вентилятору на столе. Ток по проволоке струится, Спутник мчится по небесам. Человеку стоит дивиться Человеческим чудесам…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еще не устал удивляться Чудесам, что есть на земле, Телевизору, голосу рации, Вентилятору на столе. Ток по проволоке струится, Спутник мчится по небесам. Человеку стоит дивиться Человеческим чудесам…</dc:title>
  <dc:creator>Наталья</dc:creator>
  <cp:lastModifiedBy>Наталья</cp:lastModifiedBy>
  <cp:revision>7</cp:revision>
  <dcterms:created xsi:type="dcterms:W3CDTF">2015-11-18T10:10:03Z</dcterms:created>
  <dcterms:modified xsi:type="dcterms:W3CDTF">2015-11-18T11:47:46Z</dcterms:modified>
</cp:coreProperties>
</file>