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9" r:id="rId2"/>
  </p:sldMasterIdLst>
  <p:sldIdLst>
    <p:sldId id="278" r:id="rId3"/>
    <p:sldId id="292" r:id="rId4"/>
    <p:sldId id="291" r:id="rId5"/>
    <p:sldId id="293" r:id="rId6"/>
    <p:sldId id="290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79" r:id="rId23"/>
    <p:sldId id="30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60" d="100"/>
          <a:sy n="60" d="100"/>
        </p:scale>
        <p:origin x="-169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6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8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6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"Образовательный портал Мой университет - www.moi-universitet.ru. факультет "Реформа образования"www.edu-reforma.ru"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8D6EC1-4F64-4CED-A8FE-5A5D51E777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0"/>
              <a:ext cx="816" cy="3985"/>
              <a:chOff x="4944" y="-10"/>
              <a:chExt cx="816" cy="398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0"/>
                <a:ext cx="480" cy="1441"/>
                <a:chOff x="5280" y="-10"/>
                <a:chExt cx="480" cy="144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4" y="-11"/>
                  <a:ext cx="174" cy="176"/>
                  <a:chOff x="175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57" y="323"/>
                    <a:ext cx="1690" cy="2560"/>
                    <a:chOff x="175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b="1">
                        <a:solidFill>
                          <a:srgbClr val="60357B"/>
                        </a:solidFill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6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b="1">
                        <a:solidFill>
                          <a:srgbClr val="60357B"/>
                        </a:solidFill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8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7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2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2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7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</p:grpSp>
      <p:sp>
        <p:nvSpPr>
          <p:cNvPr id="6866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6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CEB4-EE64-4E80-BED1-F7713F163229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AC74-DC11-45BE-B1B5-9A2A8BBA29E1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5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16FC-7FED-4199-9B10-C9DD956DAAAD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BE04D-9BB8-4C35-B346-AD555ABBCED0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3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8134-6598-478C-A357-43D53B5416EC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9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C4D7-07F5-4639-A034-C44D081CF9AB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36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DABE7-BDD9-4B79-8F91-39AFD3E2F370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21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B6847-455B-4007-8A12-4B73300DC8C7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86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5383-8AFC-4AB7-A18B-B1A296D740DA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39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8A2A-170C-47F4-9C81-63182E70E0C0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83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EF54-6283-48B6-9DDE-D666EF2726D4}" type="slidenum">
              <a:rPr lang="ru-RU">
                <a:solidFill>
                  <a:srgbClr val="6035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7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8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4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3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7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81B-756C-4C6F-B1AC-20209715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D00E-D065-40ED-8440-FC6AB5CEF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675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  <p:sp>
          <p:nvSpPr>
            <p:cNvPr id="675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75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21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b="1">
                        <a:solidFill>
                          <a:srgbClr val="60357B"/>
                        </a:solidFill>
                      </a:endParaRPr>
                    </a:p>
                  </p:txBody>
                </p:sp>
                <p:sp>
                  <p:nvSpPr>
                    <p:cNvPr id="675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64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b="1">
                        <a:solidFill>
                          <a:srgbClr val="60357B"/>
                        </a:solidFill>
                      </a:endParaRPr>
                    </a:p>
                  </p:txBody>
                </p:sp>
              </p:grpSp>
              <p:sp>
                <p:nvSpPr>
                  <p:cNvPr id="675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67597" name="Freeform 13"/>
                  <p:cNvSpPr>
                    <a:spLocks/>
                  </p:cNvSpPr>
                  <p:nvPr/>
                </p:nvSpPr>
                <p:spPr bwMode="auto">
                  <a:xfrm>
                    <a:off x="2707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67598" name="Freeform 14"/>
                  <p:cNvSpPr>
                    <a:spLocks/>
                  </p:cNvSpPr>
                  <p:nvPr/>
                </p:nvSpPr>
                <p:spPr bwMode="auto">
                  <a:xfrm>
                    <a:off x="2775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67599" name="Freeform 15"/>
                  <p:cNvSpPr>
                    <a:spLocks/>
                  </p:cNvSpPr>
                  <p:nvPr/>
                </p:nvSpPr>
                <p:spPr bwMode="auto">
                  <a:xfrm>
                    <a:off x="2522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6760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  <p:sp>
                <p:nvSpPr>
                  <p:cNvPr id="676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b="1">
                      <a:solidFill>
                        <a:srgbClr val="60357B"/>
                      </a:solidFill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76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676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676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676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676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676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676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676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676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  <p:sp>
          <p:nvSpPr>
            <p:cNvPr id="676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60357B"/>
                </a:solidFill>
              </a:endParaRPr>
            </a:p>
          </p:txBody>
        </p:sp>
        <p:sp>
          <p:nvSpPr>
            <p:cNvPr id="676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60357B"/>
                </a:solidFill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4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764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0357B"/>
              </a:solidFill>
            </a:endParaRPr>
          </a:p>
        </p:txBody>
      </p:sp>
      <p:sp>
        <p:nvSpPr>
          <p:cNvPr id="6764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93999-0C4C-47B9-9E22-825735CB047C}" type="slidenum">
              <a:rPr lang="ru-RU">
                <a:solidFill>
                  <a:srgbClr val="6035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60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5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5;&#1091;&#1076;&#1077;&#1083;&#1100;%201%20&#1082;&#1083;&#1072;&#1089;&#1089;\&#1076;&#1077;&#1090;&#1080;%20-%20&#1076;&#1088;&#1091;&#1075;%20&#1074;%20&#1073;&#1077;&#1076;&#1077;%20&#1085;&#1077;%20&#1073;&#1088;&#1086;&#1089;&#1080;&#1090;%20%5bmp3google.ru%5d.mp3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дети - друг в беде не бросит [mp3google.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261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5291851"/>
            <a:ext cx="7417246" cy="1008112"/>
          </a:xfrm>
        </p:spPr>
        <p:txBody>
          <a:bodyPr/>
          <a:lstStyle/>
          <a:p>
            <a:pPr algn="ctr" eaLnBrk="1" hangingPunct="1"/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20000"/>
                    <a:lumOff val="8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пудель - шнурок,</a:t>
            </a:r>
            <a:endParaRPr lang="ru-RU" sz="25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543644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5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5291851"/>
            <a:ext cx="7417246" cy="1008112"/>
          </a:xfrm>
        </p:spPr>
        <p:txBody>
          <a:bodyPr/>
          <a:lstStyle/>
          <a:p>
            <a:pPr algn="ctr" eaLnBrk="1" hangingPunct="1"/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20000"/>
                    <a:lumOff val="8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пудель - квадрат,</a:t>
            </a:r>
            <a:endParaRPr lang="ru-RU" sz="25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6"/>
          <a:stretch/>
        </p:blipFill>
        <p:spPr bwMode="auto">
          <a:xfrm>
            <a:off x="1907704" y="217169"/>
            <a:ext cx="4176464" cy="540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8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5291851"/>
            <a:ext cx="7417246" cy="1008112"/>
          </a:xfrm>
        </p:spPr>
        <p:txBody>
          <a:bodyPr/>
          <a:lstStyle/>
          <a:p>
            <a:pPr algn="ctr" eaLnBrk="1" hangingPunct="1"/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Цветной</a:t>
            </a:r>
            <a:r>
              <a:rPr kumimoji="0" lang="ru-RU" sz="4400" b="1" i="0" u="none" strike="noStrike" kern="1200" cap="none" spc="0" normalizeH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АРЛЕКИН – тоже пуделю брат,</a:t>
            </a:r>
            <a:endParaRPr lang="ru-RU" sz="25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"/>
          <a:stretch/>
        </p:blipFill>
        <p:spPr bwMode="auto">
          <a:xfrm>
            <a:off x="1835696" y="393410"/>
            <a:ext cx="4647218" cy="469177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3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5184"/>
            <a:ext cx="7884368" cy="1008112"/>
          </a:xfrm>
        </p:spPr>
        <p:txBody>
          <a:bodyPr/>
          <a:lstStyle/>
          <a:p>
            <a:pPr algn="ctr" eaLnBrk="1" hangingPunct="1"/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Бывают они очень разного</a:t>
            </a:r>
            <a:r>
              <a:rPr lang="ru-RU" sz="3600" b="1" kern="1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цвета: </a:t>
            </a:r>
            <a:r>
              <a:rPr kumimoji="0" lang="ru-RU" b="1" i="0" u="none" strike="noStrike" kern="1200" cap="none" spc="0" normalizeH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1200" noProof="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сть пудели-зимы,</a:t>
            </a:r>
            <a:endParaRPr lang="ru-RU" sz="36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23\Downloads\пудель\пудель-з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7316"/>
            <a:ext cx="2952328" cy="4675359"/>
          </a:xfrm>
          <a:prstGeom prst="rect">
            <a:avLst/>
          </a:prstGeom>
          <a:noFill/>
        </p:spPr>
      </p:pic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90" y="548680"/>
            <a:ext cx="4340726" cy="46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0" y="5480794"/>
            <a:ext cx="7884368" cy="1008112"/>
          </a:xfrm>
        </p:spPr>
        <p:txBody>
          <a:bodyPr/>
          <a:lstStyle/>
          <a:p>
            <a:pPr algn="ctr" eaLnBrk="1" hangingPunct="1"/>
            <a:r>
              <a:rPr lang="ru-RU" b="1" kern="120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сть пудели –</a:t>
            </a:r>
            <a:r>
              <a:rPr kumimoji="0" lang="ru-RU" b="1" i="0" u="none" strike="noStrike" kern="1200" cap="none" spc="0" normalizeH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лето</a:t>
            </a:r>
            <a:r>
              <a:rPr lang="ru-RU" b="1" kern="1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23\Downloads\пудель\пудель-ле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7265867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2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7" y="5157192"/>
            <a:ext cx="7884368" cy="1008112"/>
          </a:xfrm>
        </p:spPr>
        <p:txBody>
          <a:bodyPr/>
          <a:lstStyle/>
          <a:p>
            <a:pPr algn="ctr" eaLnBrk="1" hangingPunct="1"/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черные – цвета таинственной ночи,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23\Downloads\пудель\чер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5621733" cy="449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4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7" y="5157192"/>
            <a:ext cx="7884368" cy="1008112"/>
          </a:xfrm>
        </p:spPr>
        <p:txBody>
          <a:bodyPr/>
          <a:lstStyle/>
          <a:p>
            <a:pPr algn="ctr" eaLnBrk="1" hangingPunct="1"/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b="1" kern="1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</a:t>
            </a:r>
            <a:r>
              <a:rPr kumimoji="0" lang="ru-RU" b="1" i="0" u="none" strike="noStrike" kern="1200" cap="none" spc="0" normalizeH="0" baseline="0" noProof="0" dirty="0" err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ые</a:t>
            </a:r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23\Downloads\пудель\сер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360" y="332656"/>
            <a:ext cx="6408712" cy="480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1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7" y="5157192"/>
            <a:ext cx="7884368" cy="1008112"/>
          </a:xfrm>
        </p:spPr>
        <p:txBody>
          <a:bodyPr/>
          <a:lstStyle/>
          <a:p>
            <a:pPr algn="ctr" eaLnBrk="1" hangingPunct="1"/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b="1" kern="120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шоколадный батончик</a:t>
            </a:r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6912768" cy="476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0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7" y="5157192"/>
            <a:ext cx="7884368" cy="1008112"/>
          </a:xfrm>
        </p:spPr>
        <p:txBody>
          <a:bodyPr/>
          <a:lstStyle/>
          <a:p>
            <a:pPr algn="ctr" eaLnBrk="1" hangingPunct="1"/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b="1" kern="1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пудели-панки</a:t>
            </a:r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b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пудели цвета всех красок из банки.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23\Downloads\пудель\x_99cfd7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5400440" cy="449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9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7344816" cy="5256584"/>
          </a:xfrm>
        </p:spPr>
        <p:txBody>
          <a:bodyPr/>
          <a:lstStyle/>
          <a:p>
            <a:pPr eaLnBrk="1" hangingPunct="1"/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Когда тебе грустно, когда ты в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печали,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Когда от веселья все гости устали,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Когда тебе хочется быть в тишине,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Когда ты на море плывёшь по волне,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Когда тебе просто охота поспать,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Когда ты готов до рассвета гулять,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Когда надоели расспросы и люди,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Всегда будет рядом твой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преданный…</a:t>
            </a:r>
            <a:endParaRPr lang="ru-RU" sz="3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6981725" cy="36004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Миру знаний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нет предела,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Так скорей, друзья, 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3861048"/>
            <a:ext cx="2398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ДЕЛО!</a:t>
            </a:r>
            <a:endParaRPr lang="ru-RU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7344816" cy="5256584"/>
          </a:xfrm>
        </p:spPr>
        <p:txBody>
          <a:bodyPr/>
          <a:lstStyle/>
          <a:p>
            <a:pPr eaLnBrk="1" hangingPunct="1"/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123\Downloads\пудель\47104519_p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723"/>
          <a:stretch>
            <a:fillRect/>
          </a:stretch>
        </p:blipFill>
        <p:spPr bwMode="auto">
          <a:xfrm>
            <a:off x="1403648" y="692696"/>
            <a:ext cx="5583134" cy="5312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4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09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7344816" cy="5256584"/>
          </a:xfrm>
        </p:spPr>
        <p:txBody>
          <a:bodyPr/>
          <a:lstStyle/>
          <a:p>
            <a:pPr eaLnBrk="1" hangingPunct="1"/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r="5204" b="9445"/>
          <a:stretch/>
        </p:blipFill>
        <p:spPr bwMode="auto">
          <a:xfrm>
            <a:off x="251520" y="548680"/>
            <a:ext cx="7272808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26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23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6981725" cy="4968552"/>
          </a:xfrm>
        </p:spPr>
        <p:txBody>
          <a:bodyPr/>
          <a:lstStyle/>
          <a:p>
            <a:pPr algn="ctr" eaLnBrk="1" hangingPunct="1"/>
            <a:r>
              <a:rPr lang="ru-RU" sz="25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04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2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025" y="5291851"/>
            <a:ext cx="6981725" cy="1008112"/>
          </a:xfrm>
        </p:spPr>
        <p:txBody>
          <a:bodyPr/>
          <a:lstStyle/>
          <a:p>
            <a:pPr algn="ctr" eaLnBrk="1" hangingPunct="1"/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20000"/>
                    <a:lumOff val="8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пудель в помпонах,</a:t>
            </a:r>
            <a:endParaRPr lang="ru-RU" sz="25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22" y="188640"/>
            <a:ext cx="4501852" cy="537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4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5291851"/>
            <a:ext cx="7417246" cy="1008112"/>
          </a:xfrm>
        </p:spPr>
        <p:txBody>
          <a:bodyPr/>
          <a:lstStyle/>
          <a:p>
            <a:pPr algn="ctr" eaLnBrk="1" hangingPunct="1"/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20000"/>
                    <a:lumOff val="8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пудель в штанишках.</a:t>
            </a:r>
            <a:endParaRPr lang="ru-RU" sz="25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HP\Desktop\0783702b96d39d332e14c7c8fd3868e1--poodle-grooming-pet-groom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3"/>
            <a:ext cx="6264696" cy="459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5291851"/>
            <a:ext cx="7417246" cy="1008112"/>
          </a:xfrm>
        </p:spPr>
        <p:txBody>
          <a:bodyPr/>
          <a:lstStyle/>
          <a:p>
            <a:pPr algn="ctr" eaLnBrk="1" hangingPunct="1"/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20000"/>
                    <a:lumOff val="8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пудель - гигант,</a:t>
            </a:r>
            <a:endParaRPr lang="ru-RU" sz="25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731"/>
            <a:ext cx="6254874" cy="537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3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5291851"/>
            <a:ext cx="7417246" cy="1008112"/>
          </a:xfrm>
        </p:spPr>
        <p:txBody>
          <a:bodyPr/>
          <a:lstStyle/>
          <a:p>
            <a:pPr algn="ctr" eaLnBrk="1" hangingPunct="1"/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20000"/>
                    <a:lumOff val="8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9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Есть пудель – малышка.</a:t>
            </a:r>
            <a:endParaRPr lang="ru-RU" sz="25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5793284" cy="477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имоно">
  <a:themeElements>
    <a:clrScheme name="Кимоно 10">
      <a:dk1>
        <a:srgbClr val="60357B"/>
      </a:dk1>
      <a:lt1>
        <a:srgbClr val="E2FEE7"/>
      </a:lt1>
      <a:dk2>
        <a:srgbClr val="92264D"/>
      </a:dk2>
      <a:lt2>
        <a:srgbClr val="04B42E"/>
      </a:lt2>
      <a:accent1>
        <a:srgbClr val="E1C7F5"/>
      </a:accent1>
      <a:accent2>
        <a:srgbClr val="D4DD91"/>
      </a:accent2>
      <a:accent3>
        <a:srgbClr val="EEFEF1"/>
      </a:accent3>
      <a:accent4>
        <a:srgbClr val="512C68"/>
      </a:accent4>
      <a:accent5>
        <a:srgbClr val="EEE0F9"/>
      </a:accent5>
      <a:accent6>
        <a:srgbClr val="C0C883"/>
      </a:accent6>
      <a:hlink>
        <a:srgbClr val="09390E"/>
      </a:hlink>
      <a:folHlink>
        <a:srgbClr val="74B41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9">
        <a:dk1>
          <a:srgbClr val="60357B"/>
        </a:dk1>
        <a:lt1>
          <a:srgbClr val="C0FCCA"/>
        </a:lt1>
        <a:dk2>
          <a:srgbClr val="92264D"/>
        </a:dk2>
        <a:lt2>
          <a:srgbClr val="04B42E"/>
        </a:lt2>
        <a:accent1>
          <a:srgbClr val="E1C7F5"/>
        </a:accent1>
        <a:accent2>
          <a:srgbClr val="D4DD91"/>
        </a:accent2>
        <a:accent3>
          <a:srgbClr val="DCFDE1"/>
        </a:accent3>
        <a:accent4>
          <a:srgbClr val="512C68"/>
        </a:accent4>
        <a:accent5>
          <a:srgbClr val="EEE0F9"/>
        </a:accent5>
        <a:accent6>
          <a:srgbClr val="C0C883"/>
        </a:accent6>
        <a:hlink>
          <a:srgbClr val="09390E"/>
        </a:hlink>
        <a:folHlink>
          <a:srgbClr val="74B4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10">
        <a:dk1>
          <a:srgbClr val="60357B"/>
        </a:dk1>
        <a:lt1>
          <a:srgbClr val="E2FEE7"/>
        </a:lt1>
        <a:dk2>
          <a:srgbClr val="92264D"/>
        </a:dk2>
        <a:lt2>
          <a:srgbClr val="04B42E"/>
        </a:lt2>
        <a:accent1>
          <a:srgbClr val="E1C7F5"/>
        </a:accent1>
        <a:accent2>
          <a:srgbClr val="D4DD91"/>
        </a:accent2>
        <a:accent3>
          <a:srgbClr val="EEFEF1"/>
        </a:accent3>
        <a:accent4>
          <a:srgbClr val="512C68"/>
        </a:accent4>
        <a:accent5>
          <a:srgbClr val="EEE0F9"/>
        </a:accent5>
        <a:accent6>
          <a:srgbClr val="C0C883"/>
        </a:accent6>
        <a:hlink>
          <a:srgbClr val="09390E"/>
        </a:hlink>
        <a:folHlink>
          <a:srgbClr val="74B4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347</TotalTime>
  <Words>77</Words>
  <Application>Microsoft Office PowerPoint</Application>
  <PresentationFormat>Экран (4:3)</PresentationFormat>
  <Paragraphs>19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Кимоно</vt:lpstr>
      <vt:lpstr>Презентация PowerPoint</vt:lpstr>
      <vt:lpstr>Миру знаний                      нет предела, Так скорей, друзья, за</vt:lpstr>
      <vt:lpstr>Презентация PowerPoint</vt:lpstr>
      <vt:lpstr>?</vt:lpstr>
      <vt:lpstr>Презентация PowerPoint</vt:lpstr>
      <vt:lpstr> Есть пудель в помпонах,</vt:lpstr>
      <vt:lpstr> Есть пудель в штанишках.</vt:lpstr>
      <vt:lpstr> Есть пудель - гигант,</vt:lpstr>
      <vt:lpstr> Есть пудель – малышка.</vt:lpstr>
      <vt:lpstr> Есть пудель - шнурок,</vt:lpstr>
      <vt:lpstr> Есть пудель - квадрат,</vt:lpstr>
      <vt:lpstr>Цветной АРЛЕКИН – тоже пуделю брат,</vt:lpstr>
      <vt:lpstr> Бывают они очень разного цвета:  Есть пудели-зимы,</vt:lpstr>
      <vt:lpstr>Есть пудели – лето.</vt:lpstr>
      <vt:lpstr>Есть черные – цвета таинственной ночи,</vt:lpstr>
      <vt:lpstr>Есть серые.</vt:lpstr>
      <vt:lpstr>Есть шоколадный батончик,</vt:lpstr>
      <vt:lpstr>Есть пудели-панки,  Есть пудели цвета всех красок из банки.</vt:lpstr>
      <vt:lpstr>Когда тебе грустно, когда ты в                                               печали, Когда от веселья все гости устали, Когда тебе хочется быть в тишине, Когда ты на море плывёшь по волне, Когда тебе просто охота поспать, Когда ты готов до рассвета гулять, Когда надоели расспросы и люди, Всегда будет рядом твой                                           преданный…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</dc:title>
  <dc:creator>123</dc:creator>
  <cp:lastModifiedBy>HP</cp:lastModifiedBy>
  <cp:revision>34</cp:revision>
  <dcterms:created xsi:type="dcterms:W3CDTF">2012-04-07T11:08:20Z</dcterms:created>
  <dcterms:modified xsi:type="dcterms:W3CDTF">2018-02-03T09:43:11Z</dcterms:modified>
</cp:coreProperties>
</file>