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C112-A0E8-4426-989F-ACD9CD9B2057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2234-BF0B-42B2-A3BA-A54BEBCE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Канада</a:t>
            </a:r>
            <a:endParaRPr lang="ru-RU" sz="9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886200"/>
            <a:ext cx="338437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 : ученица 11 «Б» класса </a:t>
            </a:r>
            <a:r>
              <a:rPr lang="ru-RU" dirty="0" err="1" smtClean="0"/>
              <a:t>Сорвина</a:t>
            </a:r>
            <a:r>
              <a:rPr lang="ru-RU" dirty="0" smtClean="0"/>
              <a:t> Лариса</a:t>
            </a:r>
          </a:p>
          <a:p>
            <a:r>
              <a:rPr lang="ru-RU" dirty="0" smtClean="0"/>
              <a:t>Учитель : </a:t>
            </a:r>
            <a:r>
              <a:rPr lang="ru-RU" dirty="0" err="1" smtClean="0"/>
              <a:t>Швецова</a:t>
            </a:r>
            <a:r>
              <a:rPr lang="ru-RU" dirty="0" smtClean="0"/>
              <a:t> В.А.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5"/>
            <a:ext cx="9144000" cy="4536504"/>
          </a:xfrm>
        </p:spPr>
        <p:txBody>
          <a:bodyPr>
            <a:normAutofit/>
          </a:bodyPr>
          <a:lstStyle/>
          <a:p>
            <a:r>
              <a:rPr lang="ru-RU" sz="6500" dirty="0" smtClean="0"/>
              <a:t>Спасибо за внимание!</a:t>
            </a:r>
            <a:endParaRPr lang="ru-RU" sz="6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12968" cy="11580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Население — 23, 1 млн. человек. Столица — Оттава (700 тыс. жителей). Официальные языки — английский и французский.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Файл: Флаг Канад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9144000" cy="256490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География Канады широка и разнообразна. Занимая северную часть североамериканского континента (около 40 </a:t>
            </a:r>
            <a:r>
              <a:rPr lang="ru-RU" sz="2400" dirty="0" smtClean="0"/>
              <a:t>%) </a:t>
            </a:r>
            <a:r>
              <a:rPr lang="ru-RU" sz="2400" dirty="0" smtClean="0"/>
              <a:t>по площади территории Канада является второй страной в мире после России. Канада занимает огромную территорию между Тихим океаном на западе и Атлантическим — на востоке (отсюда и девиз страны «От моря до моря»), между США на юге и северо-западе (Аляска), Северным Ледовитым океаном на севере и Гренландией на северо-востоке.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aircoreyell.files.wordpress.com/2011/06/rocky_mountain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188640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Скалистые горы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9144000" cy="29249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Занимая территорию в 9 984 670 км2 (суша: 9 093 507 км2; вода: 891 163 км2), Канада имеет площадь, чуть меньшую трёх пятых площади России; Канада примерно в </a:t>
            </a:r>
            <a:r>
              <a:rPr lang="ru-RU" sz="2200" dirty="0" smtClean="0"/>
              <a:t> 1</a:t>
            </a:r>
            <a:r>
              <a:rPr lang="ru-RU" sz="2200" dirty="0" smtClean="0"/>
              <a:t>, 3 раза больше Австралии, хотя немного меньше Европы, но более чем в 40, 9 раза крупнее Соединённого королевства. По общей площади Канада немного превосходит США или </a:t>
            </a:r>
            <a:r>
              <a:rPr lang="ru-RU" sz="2200" dirty="0" smtClean="0"/>
              <a:t>Китай.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8864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Онтарио</a:t>
            </a:r>
            <a:endParaRPr lang="ru-RU" dirty="0"/>
          </a:p>
        </p:txBody>
      </p:sp>
      <p:pic>
        <p:nvPicPr>
          <p:cNvPr id="17410" name="Picture 2" descr="http://www.meteovesti.ru/pictures/63490888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75" r="5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9144000" cy="25649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Большая часть страны расположена в тех же географических широтах, что и СНГ. Крайний юг Канады лежит на одной широте с Грузией, а острова Канадского Арктического архипелага находятся на расстоянии около 1000 км от Северного </a:t>
            </a:r>
            <a:r>
              <a:rPr lang="ru-RU" sz="2400" dirty="0" smtClean="0"/>
              <a:t>полюса.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88640"/>
            <a:ext cx="22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Ниагарский водопад</a:t>
            </a:r>
            <a:endParaRPr lang="ru-RU" dirty="0"/>
          </a:p>
        </p:txBody>
      </p:sp>
      <p:pic>
        <p:nvPicPr>
          <p:cNvPr id="20482" name="Picture 2" descr="http://www.bigappleru.com/userfiles/Niagara%202(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38" r="52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653136"/>
            <a:ext cx="9144000" cy="220486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Самый северный населённый пункт в Канаде (и в мире) — это станция Канадских вооружённых сил </a:t>
            </a:r>
            <a:r>
              <a:rPr lang="ru-RU" sz="2200" dirty="0" err="1" smtClean="0"/>
              <a:t>Алерт</a:t>
            </a:r>
            <a:r>
              <a:rPr lang="ru-RU" sz="2200" dirty="0" smtClean="0"/>
              <a:t> (в </a:t>
            </a:r>
            <a:r>
              <a:rPr lang="ru-RU" sz="2200" dirty="0" err="1" smtClean="0"/>
              <a:t>Нунавуте</a:t>
            </a:r>
            <a:r>
              <a:rPr lang="ru-RU" sz="2200" dirty="0" smtClean="0"/>
              <a:t>, к северу от </a:t>
            </a:r>
            <a:r>
              <a:rPr lang="ru-RU" sz="2200" dirty="0" err="1" smtClean="0"/>
              <a:t>Алерта</a:t>
            </a:r>
            <a:r>
              <a:rPr lang="ru-RU" sz="2200" dirty="0" smtClean="0"/>
              <a:t>) на северной оконечности острова </a:t>
            </a:r>
            <a:r>
              <a:rPr lang="ru-RU" sz="2200" dirty="0" err="1" smtClean="0"/>
              <a:t>Элсмир</a:t>
            </a:r>
            <a:r>
              <a:rPr lang="ru-RU" sz="2200" dirty="0" smtClean="0"/>
              <a:t> — 82, 5°с.ш. — лишь в 834 километрах от Северного полюса. Северный магнитный полюс находится внутри канадских границ; однако последние наблюдения свидетельствуют о том, что он перемещается в сторону Сибири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23554" name="Picture 2" descr="http://upload.wikimedia.org/wikipedia/commons/thumb/8/8a/Canadian_CF-18_2.jpg/220px-Canadian_CF-18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58" r="57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8892480" cy="2636912"/>
          </a:xfrm>
        </p:spPr>
        <p:txBody>
          <a:bodyPr>
            <a:normAutofit fontScale="85000" lnSpcReduction="10000"/>
          </a:bodyPr>
          <a:lstStyle/>
          <a:p>
            <a:r>
              <a:rPr lang="ru-RU" sz="2200" dirty="0" smtClean="0"/>
              <a:t>Канада — развитая индустриально-аграрная страна. Она занимает среди капиталистических стран шестое место по выпуску промышленной продукции. По количеству промышленной и сельскохозяйственной продукции на душу населения Канада уступает среди капиталистических стран лишь США и Швейцарии. Доля Канады в промышленном производстве капиталистического мира достигает 3.1 %, в то время как ее население соответственно равно лишь 0, 6%. Большая часть продукции сельского хозяйства, горнорудной и лесной промышленности экспортируется.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88640"/>
            <a:ext cx="250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Оттава-столица Канады</a:t>
            </a:r>
            <a:endParaRPr lang="ru-RU" dirty="0"/>
          </a:p>
        </p:txBody>
      </p:sp>
      <p:pic>
        <p:nvPicPr>
          <p:cNvPr id="5122" name="Picture 2" descr="http://dic.academic.ru/pictures/enc_colier/ph072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96" b="16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9144000" cy="2132856"/>
          </a:xfrm>
        </p:spPr>
        <p:txBody>
          <a:bodyPr>
            <a:noAutofit/>
          </a:bodyPr>
          <a:lstStyle/>
          <a:p>
            <a:r>
              <a:rPr lang="ru-RU" sz="2200" dirty="0" smtClean="0"/>
              <a:t>В Канаде получили распространение американские методы развития капитализма в сельском хозяйстве. В плодородных степных провинциях (</a:t>
            </a:r>
            <a:r>
              <a:rPr lang="ru-RU" sz="2200" dirty="0" err="1" smtClean="0"/>
              <a:t>Манитоба</a:t>
            </a:r>
            <a:r>
              <a:rPr lang="ru-RU" sz="2200" dirty="0" smtClean="0"/>
              <a:t>, Саскачеван и </a:t>
            </a:r>
            <a:r>
              <a:rPr lang="ru-RU" sz="2000" dirty="0" smtClean="0"/>
              <a:t>Альберта</a:t>
            </a:r>
            <a:r>
              <a:rPr lang="ru-RU" sz="2200" dirty="0" smtClean="0"/>
              <a:t>) применялась система почти бесплатной раздачи переселенцам больших земельных участков. В начале XX в Канада превратилась в крупнейшего поставщика пшеницы на мировой рынок</a:t>
            </a:r>
            <a:r>
              <a:rPr lang="ru-RU" sz="2200" dirty="0" smtClean="0"/>
              <a:t>.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098" name="Picture 2" descr="http://science.compulenta.ru/upload/iblock/4d2/reuters_4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58" r="25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653136"/>
            <a:ext cx="9144000" cy="220486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Канада – очень богатая страна. Она входит в Организацию экономического сотрудничества и развития и Большую восьмерку. Это страна с рыночной экономикой, с более низким ВВП, чем у США, но более высоким, чем в европейских странах. Развитие Канады в последние десять лет идет быстрыми темпами. Здесь растет экономика, большой </a:t>
            </a:r>
            <a:r>
              <a:rPr lang="ru-RU" sz="2000" dirty="0" err="1" smtClean="0"/>
              <a:t>профицит</a:t>
            </a:r>
            <a:r>
              <a:rPr lang="ru-RU" sz="2000" dirty="0" smtClean="0"/>
              <a:t> бюджета и низкий уровень безработицы. Сегодня Канада и США очень похожи между собой в развитии рыночной экономики и высоком уровне жизни. За всю </a:t>
            </a:r>
            <a:r>
              <a:rPr lang="ru-RU" sz="2000" dirty="0" smtClean="0"/>
              <a:t>историю</a:t>
            </a:r>
            <a:r>
              <a:rPr lang="ru-RU" sz="2000" dirty="0" smtClean="0"/>
              <a:t> развития Канада не испытала ни одного экономического спада начиная с 1991 года, и у нее самые лучшие экономические показатели среди всех стран Большой восьмерки. </a:t>
            </a:r>
            <a:endParaRPr lang="ru-RU" sz="2000" dirty="0"/>
          </a:p>
        </p:txBody>
      </p:sp>
      <p:pic>
        <p:nvPicPr>
          <p:cNvPr id="3074" name="Picture 2" descr="http://www.bbc.co.uk/worldservice/assets/images/2009/10/01/091001143409_canada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7" b="147"/>
          <a:stretch>
            <a:fillRect/>
          </a:stretch>
        </p:blipFill>
        <p:spPr bwMode="auto">
          <a:xfrm>
            <a:off x="1763688" y="54868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kat96148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zakat961486</Template>
  <TotalTime>45</TotalTime>
  <Words>426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zakat961486</vt:lpstr>
      <vt:lpstr>Канада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Master</dc:creator>
  <cp:lastModifiedBy>Master</cp:lastModifiedBy>
  <cp:revision>7</cp:revision>
  <dcterms:created xsi:type="dcterms:W3CDTF">2013-05-02T09:59:03Z</dcterms:created>
  <dcterms:modified xsi:type="dcterms:W3CDTF">2013-05-02T12:52:20Z</dcterms:modified>
</cp:coreProperties>
</file>