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A875E-C8E3-4DBC-81F1-CDA8491C2A9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A8090B3-CCAD-4000-B005-285E41F2A74E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яйцо</a:t>
          </a:r>
          <a:endParaRPr lang="ru-RU" sz="3600" b="1" dirty="0">
            <a:solidFill>
              <a:schemeClr val="tx1"/>
            </a:solidFill>
          </a:endParaRPr>
        </a:p>
      </dgm:t>
    </dgm:pt>
    <dgm:pt modelId="{92BABA56-2EFA-4936-B86A-D4D607BE964F}" type="parTrans" cxnId="{B7A50735-D2DA-4DFB-984A-6C0B1D183199}">
      <dgm:prSet/>
      <dgm:spPr/>
      <dgm:t>
        <a:bodyPr/>
        <a:lstStyle/>
        <a:p>
          <a:endParaRPr lang="ru-RU"/>
        </a:p>
      </dgm:t>
    </dgm:pt>
    <dgm:pt modelId="{4CB82C25-0504-4C39-9745-8A91ABC4A541}" type="sibTrans" cxnId="{B7A50735-D2DA-4DFB-984A-6C0B1D183199}">
      <dgm:prSet/>
      <dgm:spPr/>
      <dgm:t>
        <a:bodyPr/>
        <a:lstStyle/>
        <a:p>
          <a:endParaRPr lang="ru-RU"/>
        </a:p>
      </dgm:t>
    </dgm:pt>
    <dgm:pt modelId="{43720DFA-B08D-4DE5-BABC-E88D28159ED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личинка </a:t>
          </a:r>
          <a:r>
            <a:rPr lang="ru-RU" sz="2000" dirty="0" smtClean="0">
              <a:solidFill>
                <a:schemeClr val="tx1"/>
              </a:solidFill>
            </a:rPr>
            <a:t>(</a:t>
          </a:r>
          <a:r>
            <a:rPr lang="ru-RU" sz="2000" b="1" dirty="0" smtClean="0">
              <a:solidFill>
                <a:schemeClr val="tx1"/>
              </a:solidFill>
            </a:rPr>
            <a:t>гусеница</a:t>
          </a:r>
          <a:r>
            <a:rPr lang="ru-RU" sz="1400" dirty="0" smtClean="0">
              <a:solidFill>
                <a:schemeClr val="tx1"/>
              </a:solidFill>
            </a:rPr>
            <a:t>)</a:t>
          </a:r>
          <a:endParaRPr lang="ru-RU" sz="1400" dirty="0">
            <a:solidFill>
              <a:schemeClr val="tx1"/>
            </a:solidFill>
          </a:endParaRPr>
        </a:p>
      </dgm:t>
    </dgm:pt>
    <dgm:pt modelId="{F1AC0049-E1FA-4336-8AD5-7F26B53E0736}" type="parTrans" cxnId="{D94EFD7B-31BA-48AF-80E2-CF79A25B6346}">
      <dgm:prSet/>
      <dgm:spPr/>
      <dgm:t>
        <a:bodyPr/>
        <a:lstStyle/>
        <a:p>
          <a:endParaRPr lang="ru-RU"/>
        </a:p>
      </dgm:t>
    </dgm:pt>
    <dgm:pt modelId="{58EB22C6-C752-449D-9721-23BE240DB753}" type="sibTrans" cxnId="{D94EFD7B-31BA-48AF-80E2-CF79A25B6346}">
      <dgm:prSet/>
      <dgm:spPr/>
      <dgm:t>
        <a:bodyPr/>
        <a:lstStyle/>
        <a:p>
          <a:endParaRPr lang="ru-RU"/>
        </a:p>
      </dgm:t>
    </dgm:pt>
    <dgm:pt modelId="{3A1CCD06-E1A0-4E71-A393-F2C9677A5B3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куколка</a:t>
          </a:r>
          <a:endParaRPr lang="ru-RU" sz="2800" b="1" dirty="0">
            <a:solidFill>
              <a:schemeClr val="tx1"/>
            </a:solidFill>
          </a:endParaRPr>
        </a:p>
      </dgm:t>
    </dgm:pt>
    <dgm:pt modelId="{5687BB8C-BB53-46C9-9A4D-7CFBF97A07B6}" type="parTrans" cxnId="{DCA68E24-88F9-4BC0-A38B-553C6C41C8FD}">
      <dgm:prSet/>
      <dgm:spPr/>
      <dgm:t>
        <a:bodyPr/>
        <a:lstStyle/>
        <a:p>
          <a:endParaRPr lang="ru-RU"/>
        </a:p>
      </dgm:t>
    </dgm:pt>
    <dgm:pt modelId="{8E31A890-DA98-4BFE-947B-80693AB22745}" type="sibTrans" cxnId="{DCA68E24-88F9-4BC0-A38B-553C6C41C8FD}">
      <dgm:prSet/>
      <dgm:spPr/>
      <dgm:t>
        <a:bodyPr/>
        <a:lstStyle/>
        <a:p>
          <a:endParaRPr lang="ru-RU"/>
        </a:p>
      </dgm:t>
    </dgm:pt>
    <dgm:pt modelId="{5D89EA96-78EE-418D-9C18-2D5C4E40345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взрослое</a:t>
          </a:r>
          <a:r>
            <a:rPr lang="ru-RU" sz="2400" dirty="0" smtClean="0">
              <a:solidFill>
                <a:schemeClr val="tx1"/>
              </a:solidFill>
            </a:rPr>
            <a:t> </a:t>
          </a:r>
          <a:r>
            <a:rPr lang="ru-RU" sz="2400" b="1" dirty="0" smtClean="0">
              <a:solidFill>
                <a:schemeClr val="tx1"/>
              </a:solidFill>
            </a:rPr>
            <a:t>насекомое</a:t>
          </a:r>
          <a:endParaRPr lang="ru-RU" sz="2400" b="1" dirty="0">
            <a:solidFill>
              <a:schemeClr val="tx1"/>
            </a:solidFill>
          </a:endParaRPr>
        </a:p>
      </dgm:t>
    </dgm:pt>
    <dgm:pt modelId="{A882E275-70F8-4AEB-877B-2DA3E5BD6958}" type="parTrans" cxnId="{3AFD0593-044A-4ADC-9398-1BC20C6C1813}">
      <dgm:prSet/>
      <dgm:spPr/>
      <dgm:t>
        <a:bodyPr/>
        <a:lstStyle/>
        <a:p>
          <a:endParaRPr lang="ru-RU"/>
        </a:p>
      </dgm:t>
    </dgm:pt>
    <dgm:pt modelId="{0A81BEDB-DBC6-481C-9BB8-1553672766F5}" type="sibTrans" cxnId="{3AFD0593-044A-4ADC-9398-1BC20C6C1813}">
      <dgm:prSet/>
      <dgm:spPr/>
      <dgm:t>
        <a:bodyPr/>
        <a:lstStyle/>
        <a:p>
          <a:endParaRPr lang="ru-RU"/>
        </a:p>
      </dgm:t>
    </dgm:pt>
    <dgm:pt modelId="{EF110EBA-2682-4BF1-B981-F541FDE74AAB}" type="pres">
      <dgm:prSet presAssocID="{1C2A875E-C8E3-4DBC-81F1-CDA8491C2A9F}" presName="Name0" presStyleCnt="0">
        <dgm:presLayoutVars>
          <dgm:dir/>
          <dgm:resizeHandles val="exact"/>
        </dgm:presLayoutVars>
      </dgm:prSet>
      <dgm:spPr/>
    </dgm:pt>
    <dgm:pt modelId="{33DBFEBD-A3E7-4471-97BB-38ACB4F4F4FA}" type="pres">
      <dgm:prSet presAssocID="{9A8090B3-CCAD-4000-B005-285E41F2A7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8589E-2E63-4BFC-ACA2-FC9CA280CAB1}" type="pres">
      <dgm:prSet presAssocID="{4CB82C25-0504-4C39-9745-8A91ABC4A54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B9D5D1B-0200-4D63-978B-E02C4F7FF68F}" type="pres">
      <dgm:prSet presAssocID="{4CB82C25-0504-4C39-9745-8A91ABC4A54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0EE734E-47C1-43B8-AFE3-C39D8EE3C98F}" type="pres">
      <dgm:prSet presAssocID="{43720DFA-B08D-4DE5-BABC-E88D28159EDD}" presName="node" presStyleLbl="node1" presStyleIdx="1" presStyleCnt="4" custLinFactNeighborX="-4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89B59-71EF-44C8-BAE3-9F2DCB1FAEB3}" type="pres">
      <dgm:prSet presAssocID="{58EB22C6-C752-449D-9721-23BE240DB753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BFF95DB-5C34-42F0-8715-9BA7570AD0A6}" type="pres">
      <dgm:prSet presAssocID="{58EB22C6-C752-449D-9721-23BE240DB75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A4ED807-D764-4A29-8C91-EB0479B189ED}" type="pres">
      <dgm:prSet presAssocID="{3A1CCD06-E1A0-4E71-A393-F2C9677A5B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DC191-4DC4-4E06-AFCC-AED03288A9EE}" type="pres">
      <dgm:prSet presAssocID="{8E31A890-DA98-4BFE-947B-80693AB2274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808806D-AC23-4AD5-B858-C848A5901744}" type="pres">
      <dgm:prSet presAssocID="{8E31A890-DA98-4BFE-947B-80693AB2274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287A95E-9D77-40D1-9BEB-873DF95A01E2}" type="pres">
      <dgm:prSet presAssocID="{5D89EA96-78EE-418D-9C18-2D5C4E403458}" presName="node" presStyleLbl="node1" presStyleIdx="3" presStyleCnt="4" custScaleX="125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7DFD25-7167-4AC2-BC12-D5755BA0E24F}" type="presOf" srcId="{3A1CCD06-E1A0-4E71-A393-F2C9677A5B30}" destId="{DA4ED807-D764-4A29-8C91-EB0479B189ED}" srcOrd="0" destOrd="0" presId="urn:microsoft.com/office/officeart/2005/8/layout/process1"/>
    <dgm:cxn modelId="{8A6CA2E3-370F-4294-B602-955147420A1F}" type="presOf" srcId="{43720DFA-B08D-4DE5-BABC-E88D28159EDD}" destId="{90EE734E-47C1-43B8-AFE3-C39D8EE3C98F}" srcOrd="0" destOrd="0" presId="urn:microsoft.com/office/officeart/2005/8/layout/process1"/>
    <dgm:cxn modelId="{3F4D3534-A46C-4B68-B463-C679C1127042}" type="presOf" srcId="{58EB22C6-C752-449D-9721-23BE240DB753}" destId="{C0889B59-71EF-44C8-BAE3-9F2DCB1FAEB3}" srcOrd="0" destOrd="0" presId="urn:microsoft.com/office/officeart/2005/8/layout/process1"/>
    <dgm:cxn modelId="{B7A50735-D2DA-4DFB-984A-6C0B1D183199}" srcId="{1C2A875E-C8E3-4DBC-81F1-CDA8491C2A9F}" destId="{9A8090B3-CCAD-4000-B005-285E41F2A74E}" srcOrd="0" destOrd="0" parTransId="{92BABA56-2EFA-4936-B86A-D4D607BE964F}" sibTransId="{4CB82C25-0504-4C39-9745-8A91ABC4A541}"/>
    <dgm:cxn modelId="{8D1FB2FC-7B36-41FF-A1A9-31662D17A701}" type="presOf" srcId="{58EB22C6-C752-449D-9721-23BE240DB753}" destId="{CBFF95DB-5C34-42F0-8715-9BA7570AD0A6}" srcOrd="1" destOrd="0" presId="urn:microsoft.com/office/officeart/2005/8/layout/process1"/>
    <dgm:cxn modelId="{75A81B76-00B1-4901-B951-7B88A269CF7C}" type="presOf" srcId="{8E31A890-DA98-4BFE-947B-80693AB22745}" destId="{370DC191-4DC4-4E06-AFCC-AED03288A9EE}" srcOrd="0" destOrd="0" presId="urn:microsoft.com/office/officeart/2005/8/layout/process1"/>
    <dgm:cxn modelId="{1F954FAF-9DAC-4AA4-B561-4CF307AE98E5}" type="presOf" srcId="{4CB82C25-0504-4C39-9745-8A91ABC4A541}" destId="{8B9D5D1B-0200-4D63-978B-E02C4F7FF68F}" srcOrd="1" destOrd="0" presId="urn:microsoft.com/office/officeart/2005/8/layout/process1"/>
    <dgm:cxn modelId="{B54DAE05-A73A-47F4-8DA5-9FA6CC32F59E}" type="presOf" srcId="{4CB82C25-0504-4C39-9745-8A91ABC4A541}" destId="{DE68589E-2E63-4BFC-ACA2-FC9CA280CAB1}" srcOrd="0" destOrd="0" presId="urn:microsoft.com/office/officeart/2005/8/layout/process1"/>
    <dgm:cxn modelId="{A672A2E8-A091-464C-A409-135B782EFCDC}" type="presOf" srcId="{5D89EA96-78EE-418D-9C18-2D5C4E403458}" destId="{7287A95E-9D77-40D1-9BEB-873DF95A01E2}" srcOrd="0" destOrd="0" presId="urn:microsoft.com/office/officeart/2005/8/layout/process1"/>
    <dgm:cxn modelId="{DCA68E24-88F9-4BC0-A38B-553C6C41C8FD}" srcId="{1C2A875E-C8E3-4DBC-81F1-CDA8491C2A9F}" destId="{3A1CCD06-E1A0-4E71-A393-F2C9677A5B30}" srcOrd="2" destOrd="0" parTransId="{5687BB8C-BB53-46C9-9A4D-7CFBF97A07B6}" sibTransId="{8E31A890-DA98-4BFE-947B-80693AB22745}"/>
    <dgm:cxn modelId="{6F7E5FDC-7E9C-4FF4-9CC5-4858CFE5EE23}" type="presOf" srcId="{8E31A890-DA98-4BFE-947B-80693AB22745}" destId="{E808806D-AC23-4AD5-B858-C848A5901744}" srcOrd="1" destOrd="0" presId="urn:microsoft.com/office/officeart/2005/8/layout/process1"/>
    <dgm:cxn modelId="{7C456990-A461-4A31-A43F-CDA646810ECC}" type="presOf" srcId="{1C2A875E-C8E3-4DBC-81F1-CDA8491C2A9F}" destId="{EF110EBA-2682-4BF1-B981-F541FDE74AAB}" srcOrd="0" destOrd="0" presId="urn:microsoft.com/office/officeart/2005/8/layout/process1"/>
    <dgm:cxn modelId="{A48F12D4-0EEC-4265-A1B5-A804E3F1831E}" type="presOf" srcId="{9A8090B3-CCAD-4000-B005-285E41F2A74E}" destId="{33DBFEBD-A3E7-4471-97BB-38ACB4F4F4FA}" srcOrd="0" destOrd="0" presId="urn:microsoft.com/office/officeart/2005/8/layout/process1"/>
    <dgm:cxn modelId="{3AFD0593-044A-4ADC-9398-1BC20C6C1813}" srcId="{1C2A875E-C8E3-4DBC-81F1-CDA8491C2A9F}" destId="{5D89EA96-78EE-418D-9C18-2D5C4E403458}" srcOrd="3" destOrd="0" parTransId="{A882E275-70F8-4AEB-877B-2DA3E5BD6958}" sibTransId="{0A81BEDB-DBC6-481C-9BB8-1553672766F5}"/>
    <dgm:cxn modelId="{D94EFD7B-31BA-48AF-80E2-CF79A25B6346}" srcId="{1C2A875E-C8E3-4DBC-81F1-CDA8491C2A9F}" destId="{43720DFA-B08D-4DE5-BABC-E88D28159EDD}" srcOrd="1" destOrd="0" parTransId="{F1AC0049-E1FA-4336-8AD5-7F26B53E0736}" sibTransId="{58EB22C6-C752-449D-9721-23BE240DB753}"/>
    <dgm:cxn modelId="{3FF49D4D-6213-4074-BFEB-76D73F2A2FB6}" type="presParOf" srcId="{EF110EBA-2682-4BF1-B981-F541FDE74AAB}" destId="{33DBFEBD-A3E7-4471-97BB-38ACB4F4F4FA}" srcOrd="0" destOrd="0" presId="urn:microsoft.com/office/officeart/2005/8/layout/process1"/>
    <dgm:cxn modelId="{62A459F8-831D-4487-B13C-1F961324F5C0}" type="presParOf" srcId="{EF110EBA-2682-4BF1-B981-F541FDE74AAB}" destId="{DE68589E-2E63-4BFC-ACA2-FC9CA280CAB1}" srcOrd="1" destOrd="0" presId="urn:microsoft.com/office/officeart/2005/8/layout/process1"/>
    <dgm:cxn modelId="{D2A3DDD8-91B3-43A0-910E-BEBA43963F94}" type="presParOf" srcId="{DE68589E-2E63-4BFC-ACA2-FC9CA280CAB1}" destId="{8B9D5D1B-0200-4D63-978B-E02C4F7FF68F}" srcOrd="0" destOrd="0" presId="urn:microsoft.com/office/officeart/2005/8/layout/process1"/>
    <dgm:cxn modelId="{E2499E9E-0503-4927-93EC-EB79BD1211B0}" type="presParOf" srcId="{EF110EBA-2682-4BF1-B981-F541FDE74AAB}" destId="{90EE734E-47C1-43B8-AFE3-C39D8EE3C98F}" srcOrd="2" destOrd="0" presId="urn:microsoft.com/office/officeart/2005/8/layout/process1"/>
    <dgm:cxn modelId="{38B313C7-AEAC-4C66-9BB9-1B99F6509614}" type="presParOf" srcId="{EF110EBA-2682-4BF1-B981-F541FDE74AAB}" destId="{C0889B59-71EF-44C8-BAE3-9F2DCB1FAEB3}" srcOrd="3" destOrd="0" presId="urn:microsoft.com/office/officeart/2005/8/layout/process1"/>
    <dgm:cxn modelId="{C6224E35-53D5-41AB-8E7C-D78607F5EC0D}" type="presParOf" srcId="{C0889B59-71EF-44C8-BAE3-9F2DCB1FAEB3}" destId="{CBFF95DB-5C34-42F0-8715-9BA7570AD0A6}" srcOrd="0" destOrd="0" presId="urn:microsoft.com/office/officeart/2005/8/layout/process1"/>
    <dgm:cxn modelId="{6B1B7D3C-0A22-427D-871B-6337F1CE7916}" type="presParOf" srcId="{EF110EBA-2682-4BF1-B981-F541FDE74AAB}" destId="{DA4ED807-D764-4A29-8C91-EB0479B189ED}" srcOrd="4" destOrd="0" presId="urn:microsoft.com/office/officeart/2005/8/layout/process1"/>
    <dgm:cxn modelId="{67AA1DFE-4068-4AE7-9C63-4F2698CF9D44}" type="presParOf" srcId="{EF110EBA-2682-4BF1-B981-F541FDE74AAB}" destId="{370DC191-4DC4-4E06-AFCC-AED03288A9EE}" srcOrd="5" destOrd="0" presId="urn:microsoft.com/office/officeart/2005/8/layout/process1"/>
    <dgm:cxn modelId="{03EAFB19-C34E-4A8B-84EB-F728A836F676}" type="presParOf" srcId="{370DC191-4DC4-4E06-AFCC-AED03288A9EE}" destId="{E808806D-AC23-4AD5-B858-C848A5901744}" srcOrd="0" destOrd="0" presId="urn:microsoft.com/office/officeart/2005/8/layout/process1"/>
    <dgm:cxn modelId="{D7FB1188-7F86-4C50-A54D-852A9ADBD17C}" type="presParOf" srcId="{EF110EBA-2682-4BF1-B981-F541FDE74AAB}" destId="{7287A95E-9D77-40D1-9BEB-873DF95A01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BFEBD-A3E7-4471-97BB-38ACB4F4F4FA}">
      <dsp:nvSpPr>
        <dsp:cNvPr id="0" name=""/>
        <dsp:cNvSpPr/>
      </dsp:nvSpPr>
      <dsp:spPr>
        <a:xfrm>
          <a:off x="6282" y="108690"/>
          <a:ext cx="1556389" cy="93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яйцо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3660" y="136068"/>
        <a:ext cx="1501633" cy="879990"/>
      </dsp:txXfrm>
    </dsp:sp>
    <dsp:sp modelId="{DE68589E-2E63-4BFC-ACA2-FC9CA280CAB1}">
      <dsp:nvSpPr>
        <dsp:cNvPr id="0" name=""/>
        <dsp:cNvSpPr/>
      </dsp:nvSpPr>
      <dsp:spPr>
        <a:xfrm>
          <a:off x="1710599" y="383071"/>
          <a:ext cx="313605" cy="385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710599" y="460268"/>
        <a:ext cx="219524" cy="231590"/>
      </dsp:txXfrm>
    </dsp:sp>
    <dsp:sp modelId="{90EE734E-47C1-43B8-AFE3-C39D8EE3C98F}">
      <dsp:nvSpPr>
        <dsp:cNvPr id="0" name=""/>
        <dsp:cNvSpPr/>
      </dsp:nvSpPr>
      <dsp:spPr>
        <a:xfrm>
          <a:off x="2154380" y="108690"/>
          <a:ext cx="1556389" cy="93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личинка </a:t>
          </a:r>
          <a:r>
            <a:rPr lang="ru-RU" sz="2000" kern="1200" dirty="0" smtClean="0">
              <a:solidFill>
                <a:schemeClr val="tx1"/>
              </a:solidFill>
            </a:rPr>
            <a:t>(</a:t>
          </a:r>
          <a:r>
            <a:rPr lang="ru-RU" sz="2000" b="1" kern="1200" dirty="0" smtClean="0">
              <a:solidFill>
                <a:schemeClr val="tx1"/>
              </a:solidFill>
            </a:rPr>
            <a:t>гусеница</a:t>
          </a:r>
          <a:r>
            <a:rPr lang="ru-RU" sz="1400" kern="1200" dirty="0" smtClean="0">
              <a:solidFill>
                <a:schemeClr val="tx1"/>
              </a:solidFill>
            </a:rPr>
            <a:t>)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2181758" y="136068"/>
        <a:ext cx="1501633" cy="879990"/>
      </dsp:txXfrm>
    </dsp:sp>
    <dsp:sp modelId="{C0889B59-71EF-44C8-BAE3-9F2DCB1FAEB3}">
      <dsp:nvSpPr>
        <dsp:cNvPr id="0" name=""/>
        <dsp:cNvSpPr/>
      </dsp:nvSpPr>
      <dsp:spPr>
        <a:xfrm>
          <a:off x="3874121" y="383071"/>
          <a:ext cx="346303" cy="385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874121" y="460268"/>
        <a:ext cx="242412" cy="231590"/>
      </dsp:txXfrm>
    </dsp:sp>
    <dsp:sp modelId="{DA4ED807-D764-4A29-8C91-EB0479B189ED}">
      <dsp:nvSpPr>
        <dsp:cNvPr id="0" name=""/>
        <dsp:cNvSpPr/>
      </dsp:nvSpPr>
      <dsp:spPr>
        <a:xfrm>
          <a:off x="4364174" y="108690"/>
          <a:ext cx="1556389" cy="93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куколка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4391552" y="136068"/>
        <a:ext cx="1501633" cy="879990"/>
      </dsp:txXfrm>
    </dsp:sp>
    <dsp:sp modelId="{370DC191-4DC4-4E06-AFCC-AED03288A9EE}">
      <dsp:nvSpPr>
        <dsp:cNvPr id="0" name=""/>
        <dsp:cNvSpPr/>
      </dsp:nvSpPr>
      <dsp:spPr>
        <a:xfrm>
          <a:off x="6076202" y="383071"/>
          <a:ext cx="329954" cy="3859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076202" y="460268"/>
        <a:ext cx="230968" cy="231590"/>
      </dsp:txXfrm>
    </dsp:sp>
    <dsp:sp modelId="{7287A95E-9D77-40D1-9BEB-873DF95A01E2}">
      <dsp:nvSpPr>
        <dsp:cNvPr id="0" name=""/>
        <dsp:cNvSpPr/>
      </dsp:nvSpPr>
      <dsp:spPr>
        <a:xfrm>
          <a:off x="6543119" y="108690"/>
          <a:ext cx="1947541" cy="934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взрослое</a:t>
          </a:r>
          <a:r>
            <a:rPr lang="ru-RU" sz="2400" kern="1200" dirty="0" smtClean="0">
              <a:solidFill>
                <a:schemeClr val="tx1"/>
              </a:solidFill>
            </a:rPr>
            <a:t> </a:t>
          </a:r>
          <a:r>
            <a:rPr lang="ru-RU" sz="2400" b="1" kern="1200" dirty="0" smtClean="0">
              <a:solidFill>
                <a:schemeClr val="tx1"/>
              </a:solidFill>
            </a:rPr>
            <a:t>насекомое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570497" y="136068"/>
        <a:ext cx="1892785" cy="879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20000"/>
                <a:lumOff val="80000"/>
              </a:schemeClr>
            </a:gs>
            <a:gs pos="26000">
              <a:schemeClr val="tx2">
                <a:lumMod val="60000"/>
                <a:lumOff val="40000"/>
              </a:schemeClr>
            </a:gs>
            <a:gs pos="2000">
              <a:schemeClr val="accent5">
                <a:lumMod val="60000"/>
                <a:lumOff val="40000"/>
              </a:schemeClr>
            </a:gs>
            <a:gs pos="77000">
              <a:schemeClr val="accent5">
                <a:lumMod val="30000"/>
                <a:lumOff val="7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96752"/>
            <a:ext cx="7776864" cy="28803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Time Roman" pitchFamily="2" charset="0"/>
              </a:rPr>
              <a:t>Интересное о насекомых</a:t>
            </a:r>
            <a:endParaRPr lang="ru-RU" sz="8000" b="1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816424" cy="13457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err="1"/>
              <a:t>Глущенкова</a:t>
            </a:r>
            <a:r>
              <a:rPr lang="ru-RU" dirty="0"/>
              <a:t> Г.М. </a:t>
            </a:r>
            <a:endParaRPr lang="ru-RU" dirty="0" smtClean="0"/>
          </a:p>
          <a:p>
            <a:pPr algn="l"/>
            <a:r>
              <a:rPr lang="ru-RU" dirty="0" smtClean="0"/>
              <a:t>МБОУ «</a:t>
            </a:r>
            <a:r>
              <a:rPr lang="ru-RU" dirty="0" err="1" smtClean="0"/>
              <a:t>Оксовская</a:t>
            </a:r>
            <a:r>
              <a:rPr lang="ru-RU" dirty="0" smtClean="0"/>
              <a:t> школа «Филиал ДО «Сказка»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8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cap="all" dirty="0" smtClean="0">
                <a:solidFill>
                  <a:srgbClr val="FF0000"/>
                </a:solidFill>
                <a:latin typeface="Time Roman" pitchFamily="2" charset="0"/>
              </a:rPr>
              <a:t>Бабочки</a:t>
            </a:r>
            <a:endParaRPr lang="ru-RU" sz="7200" b="1" cap="all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3360" y="4221088"/>
            <a:ext cx="5472608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 Roman" pitchFamily="2" charset="0"/>
              </a:rPr>
              <a:t>Жизненный цикл бабочек:</a:t>
            </a:r>
          </a:p>
          <a:p>
            <a:pPr>
              <a:buFontTx/>
              <a:buChar char="-"/>
            </a:pPr>
            <a:endParaRPr lang="ru-RU" dirty="0" smtClean="0">
              <a:latin typeface="Time Roman" pitchFamily="2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34552586"/>
              </p:ext>
            </p:extLst>
          </p:nvPr>
        </p:nvGraphicFramePr>
        <p:xfrm>
          <a:off x="395536" y="5229200"/>
          <a:ext cx="849694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2465" y="148478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 Roman" pitchFamily="2" charset="0"/>
              </a:rPr>
              <a:t>Бабочек известно около </a:t>
            </a:r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150 000 </a:t>
            </a:r>
            <a:r>
              <a:rPr lang="ru-RU" sz="2800" dirty="0">
                <a:latin typeface="Time Roman" pitchFamily="2" charset="0"/>
              </a:rPr>
              <a:t>видов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5896" y="2463730"/>
            <a:ext cx="5256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Питание бабочек:</a:t>
            </a:r>
            <a:r>
              <a:rPr lang="ru-RU" sz="2800" b="1" dirty="0">
                <a:latin typeface="Time Roman" pitchFamily="2" charset="0"/>
              </a:rPr>
              <a:t> </a:t>
            </a:r>
            <a:r>
              <a:rPr lang="ru-RU" sz="2800" dirty="0">
                <a:latin typeface="Time Roman" pitchFamily="2" charset="0"/>
              </a:rPr>
              <a:t>сок деревьев, нектар цветов, и даже грязью и слезами животных</a:t>
            </a:r>
          </a:p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4" y="2008004"/>
            <a:ext cx="3024337" cy="33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b="1" cap="all" dirty="0" smtClean="0">
                <a:solidFill>
                  <a:srgbClr val="FF0000"/>
                </a:solidFill>
                <a:latin typeface="Time Roman" pitchFamily="2" charset="0"/>
              </a:rPr>
              <a:t>Божьи коровки</a:t>
            </a:r>
            <a:endParaRPr lang="ru-RU" sz="7000" b="1" cap="all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453" y="3302987"/>
            <a:ext cx="5472608" cy="12241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 Roman" pitchFamily="2" charset="0"/>
              </a:rPr>
              <a:t>Во время полета совершает </a:t>
            </a:r>
            <a:r>
              <a:rPr lang="ru-RU" b="1" dirty="0" smtClean="0">
                <a:solidFill>
                  <a:srgbClr val="C00000"/>
                </a:solidFill>
                <a:latin typeface="Time Roman" pitchFamily="2" charset="0"/>
              </a:rPr>
              <a:t>85</a:t>
            </a:r>
            <a:r>
              <a:rPr lang="ru-RU" dirty="0" smtClean="0">
                <a:latin typeface="Time Roman" pitchFamily="2" charset="0"/>
              </a:rPr>
              <a:t> взмахов крыльями в секунду</a:t>
            </a:r>
          </a:p>
          <a:p>
            <a:pPr marL="0" indent="0" algn="ctr">
              <a:buNone/>
            </a:pPr>
            <a:endParaRPr lang="ru-RU" b="1" dirty="0" smtClean="0">
              <a:latin typeface="Time Roman" pitchFamily="2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 Rom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 Roman" pitchFamily="2" charset="0"/>
              </a:rPr>
              <a:t>Божьих коровок насчитывается более </a:t>
            </a:r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5 </a:t>
            </a:r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000 </a:t>
            </a:r>
            <a:r>
              <a:rPr lang="ru-RU" sz="2800" dirty="0">
                <a:latin typeface="Time Roman" pitchFamily="2" charset="0"/>
              </a:rPr>
              <a:t>видов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465" y="2348880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Питание </a:t>
            </a:r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божьих коровок: </a:t>
            </a:r>
            <a:r>
              <a:rPr lang="ru-RU" sz="2800" b="1" dirty="0" smtClean="0">
                <a:latin typeface="Time Roman" pitchFamily="2" charset="0"/>
              </a:rPr>
              <a:t>тля, насекомые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8061">
            <a:off x="5301109" y="2216599"/>
            <a:ext cx="3979719" cy="2984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112" y="4509120"/>
            <a:ext cx="6620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 Roman" pitchFamily="2" charset="0"/>
              </a:rPr>
              <a:t>Божьи коровки бывают разных цветов: </a:t>
            </a:r>
            <a:r>
              <a:rPr lang="ru-RU" sz="2400" b="1" dirty="0">
                <a:solidFill>
                  <a:srgbClr val="C00000"/>
                </a:solidFill>
                <a:latin typeface="Time Roman" pitchFamily="2" charset="0"/>
              </a:rPr>
              <a:t>розового</a:t>
            </a:r>
            <a:r>
              <a:rPr lang="ru-RU" sz="2400" dirty="0">
                <a:latin typeface="Time Roman" pitchFamily="2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Time Roman" pitchFamily="2" charset="0"/>
              </a:rPr>
              <a:t>желтого</a:t>
            </a:r>
            <a:r>
              <a:rPr lang="ru-RU" sz="2400" dirty="0">
                <a:latin typeface="Time Roman" pitchFamily="2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Time Roman" pitchFamily="2" charset="0"/>
              </a:rPr>
              <a:t>белого</a:t>
            </a:r>
            <a:r>
              <a:rPr lang="ru-RU" sz="2400" dirty="0">
                <a:latin typeface="Time Roman" pitchFamily="2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Time Roman" pitchFamily="2" charset="0"/>
              </a:rPr>
              <a:t>оранжевого</a:t>
            </a:r>
            <a:r>
              <a:rPr lang="ru-RU" sz="2400" dirty="0">
                <a:latin typeface="Time Roman" pitchFamily="2" charset="0"/>
              </a:rPr>
              <a:t> и даже </a:t>
            </a:r>
            <a:r>
              <a:rPr lang="ru-RU" sz="2400" b="1" dirty="0">
                <a:solidFill>
                  <a:srgbClr val="C00000"/>
                </a:solidFill>
                <a:latin typeface="Time Roman" pitchFamily="2" charset="0"/>
              </a:rPr>
              <a:t>черного</a:t>
            </a:r>
            <a:r>
              <a:rPr lang="ru-RU" sz="2400" dirty="0">
                <a:latin typeface="Time Roman" pitchFamily="2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744551"/>
            <a:ext cx="8352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 Roman" pitchFamily="2" charset="0"/>
              </a:rPr>
              <a:t>Чем </a:t>
            </a:r>
            <a:r>
              <a:rPr lang="ru-RU" sz="3000" dirty="0">
                <a:latin typeface="Time Roman" pitchFamily="2" charset="0"/>
              </a:rPr>
              <a:t>старше божья коровка, тем </a:t>
            </a:r>
            <a:r>
              <a:rPr lang="ru-RU" sz="3000" b="1" dirty="0" smtClean="0">
                <a:solidFill>
                  <a:srgbClr val="C00000"/>
                </a:solidFill>
                <a:latin typeface="Time Roman" pitchFamily="2" charset="0"/>
              </a:rPr>
              <a:t>МЕНЬШЕ</a:t>
            </a:r>
            <a:r>
              <a:rPr lang="ru-RU" sz="3000" dirty="0" smtClean="0">
                <a:latin typeface="Time Roman" pitchFamily="2" charset="0"/>
              </a:rPr>
              <a:t> </a:t>
            </a:r>
            <a:r>
              <a:rPr lang="ru-RU" sz="3000" dirty="0">
                <a:latin typeface="Time Roman" pitchFamily="2" charset="0"/>
              </a:rPr>
              <a:t>у нее пятен на спинке</a:t>
            </a:r>
          </a:p>
        </p:txBody>
      </p:sp>
    </p:spTree>
    <p:extLst>
      <p:ext uri="{BB962C8B-B14F-4D97-AF65-F5344CB8AC3E}">
        <p14:creationId xmlns:p14="http://schemas.microsoft.com/office/powerpoint/2010/main" val="50540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b="1" cap="all" dirty="0" smtClean="0">
                <a:solidFill>
                  <a:srgbClr val="FF0000"/>
                </a:solidFill>
                <a:latin typeface="Time Roman" pitchFamily="2" charset="0"/>
              </a:rPr>
              <a:t>ПАУКИ</a:t>
            </a:r>
            <a:endParaRPr lang="ru-RU" sz="7000" b="1" cap="all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446" y="3573016"/>
            <a:ext cx="5472608" cy="12241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 Roman" pitchFamily="2" charset="0"/>
              </a:rPr>
              <a:t>Паук </a:t>
            </a:r>
            <a:r>
              <a:rPr lang="ru-RU" sz="3000" b="1" dirty="0" err="1" smtClean="0">
                <a:solidFill>
                  <a:srgbClr val="C00000"/>
                </a:solidFill>
                <a:latin typeface="Time Roman" pitchFamily="2" charset="0"/>
              </a:rPr>
              <a:t>Галиаф</a:t>
            </a:r>
            <a:r>
              <a:rPr lang="ru-RU" sz="3000" b="1" dirty="0" smtClean="0">
                <a:solidFill>
                  <a:srgbClr val="C00000"/>
                </a:solidFill>
                <a:latin typeface="Time Roman" pitchFamily="2" charset="0"/>
              </a:rPr>
              <a:t> (до 30 см. в длину) </a:t>
            </a:r>
            <a:r>
              <a:rPr lang="ru-RU" sz="3000" b="1" dirty="0" smtClean="0">
                <a:latin typeface="Time Roman" pitchFamily="2" charset="0"/>
              </a:rPr>
              <a:t>поедает птиц, насекомых, грызунов, амфибий и змей</a:t>
            </a:r>
          </a:p>
          <a:p>
            <a:pPr marL="0" indent="0" algn="ctr">
              <a:buNone/>
            </a:pPr>
            <a:endParaRPr lang="ru-RU" b="1" dirty="0" smtClean="0">
              <a:latin typeface="Time Roman" pitchFamily="2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 Rom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6888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 Roman" pitchFamily="2" charset="0"/>
              </a:rPr>
              <a:t>Пауков насчитывается более </a:t>
            </a:r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40 </a:t>
            </a:r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000 </a:t>
            </a:r>
            <a:r>
              <a:rPr lang="ru-RU" sz="2800" dirty="0">
                <a:latin typeface="Time Roman" pitchFamily="2" charset="0"/>
              </a:rPr>
              <a:t>видов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7416" y="1916832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Питание </a:t>
            </a:r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большинства пауков: </a:t>
            </a:r>
            <a:r>
              <a:rPr lang="ru-RU" sz="2800" b="1" dirty="0" smtClean="0">
                <a:latin typeface="Time Roman" pitchFamily="2" charset="0"/>
              </a:rPr>
              <a:t>мухи, комары и другие насекомые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11759" y="5032340"/>
            <a:ext cx="773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Обитание пауков: </a:t>
            </a:r>
            <a:r>
              <a:rPr lang="ru-RU" sz="2800" b="1" dirty="0" smtClean="0">
                <a:latin typeface="Time Roman" pitchFamily="2" charset="0"/>
              </a:rPr>
              <a:t>везде, кроме Антарктики</a:t>
            </a:r>
            <a:endParaRPr lang="ru-RU" sz="2800" b="1" dirty="0">
              <a:latin typeface="Time Rom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44551"/>
            <a:ext cx="8352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 Roman" pitchFamily="2" charset="0"/>
              </a:rPr>
              <a:t>Цвет крови пауков на открытом воздухе </a:t>
            </a:r>
            <a:r>
              <a:rPr lang="ru-RU" sz="3000" b="1" dirty="0" smtClean="0">
                <a:solidFill>
                  <a:srgbClr val="C00000"/>
                </a:solidFill>
                <a:latin typeface="Time Roman" pitchFamily="2" charset="0"/>
              </a:rPr>
              <a:t>ГОЛУБОЙ</a:t>
            </a:r>
            <a:endParaRPr lang="ru-RU" sz="3000" b="1" dirty="0">
              <a:solidFill>
                <a:srgbClr val="C00000"/>
              </a:solidFill>
              <a:latin typeface="Time Roman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0733">
            <a:off x="-229901" y="2121051"/>
            <a:ext cx="4240891" cy="27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b="1" cap="all" dirty="0" smtClean="0">
                <a:solidFill>
                  <a:srgbClr val="FF0000"/>
                </a:solidFill>
                <a:latin typeface="Time Roman" pitchFamily="2" charset="0"/>
              </a:rPr>
              <a:t>Кузнечики</a:t>
            </a:r>
            <a:endParaRPr lang="ru-RU" sz="7000" b="1" cap="all" dirty="0">
              <a:solidFill>
                <a:srgbClr val="FF0000"/>
              </a:solidFill>
              <a:latin typeface="Time Roman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49" y="5445224"/>
            <a:ext cx="8784976" cy="936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 Roman" pitchFamily="2" charset="0"/>
              </a:rPr>
              <a:t>Окрас большинства кузнечиков: </a:t>
            </a:r>
            <a:r>
              <a:rPr lang="ru-RU" sz="3000" b="1" dirty="0" smtClean="0">
                <a:solidFill>
                  <a:srgbClr val="C00000"/>
                </a:solidFill>
                <a:latin typeface="Time Roman" pitchFamily="2" charset="0"/>
              </a:rPr>
              <a:t>коричневые и зеленые</a:t>
            </a:r>
            <a:endParaRPr lang="ru-RU" sz="3000" b="1" dirty="0" smtClean="0">
              <a:latin typeface="Time Roman" pitchFamily="2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 Roman" pitchFamily="2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 Rom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126888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 Roman" pitchFamily="2" charset="0"/>
              </a:rPr>
              <a:t>Кузнечиков насчитывается более </a:t>
            </a:r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0 </a:t>
            </a:r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000 </a:t>
            </a:r>
            <a:r>
              <a:rPr lang="ru-RU" sz="2800" dirty="0">
                <a:latin typeface="Time Roman" pitchFamily="2" charset="0"/>
              </a:rPr>
              <a:t>видов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42995" y="194383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 Roman" pitchFamily="2" charset="0"/>
              </a:rPr>
              <a:t>Питание </a:t>
            </a:r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кузнечиков: </a:t>
            </a:r>
            <a:r>
              <a:rPr lang="ru-RU" sz="2800" b="1" dirty="0" smtClean="0">
                <a:latin typeface="Time Roman" pitchFamily="2" charset="0"/>
              </a:rPr>
              <a:t>трава, иногда паразитические черви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56600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 Roman" pitchFamily="2" charset="0"/>
              </a:rPr>
              <a:t>Вес кузнечиков: </a:t>
            </a:r>
            <a:r>
              <a:rPr lang="ru-RU" sz="2800" b="1" dirty="0" smtClean="0">
                <a:latin typeface="Time Roman" pitchFamily="2" charset="0"/>
              </a:rPr>
              <a:t>2-3 грамма</a:t>
            </a:r>
            <a:endParaRPr lang="ru-RU" sz="2800" b="1" dirty="0">
              <a:latin typeface="Time Rom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7308" y="3212975"/>
            <a:ext cx="574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 Roman" pitchFamily="2" charset="0"/>
              </a:rPr>
              <a:t>Могут подскочить до </a:t>
            </a:r>
            <a:r>
              <a:rPr lang="ru-RU" sz="3000" b="1" dirty="0" smtClean="0">
                <a:solidFill>
                  <a:srgbClr val="C00000"/>
                </a:solidFill>
                <a:latin typeface="Time Roman" pitchFamily="2" charset="0"/>
              </a:rPr>
              <a:t>2 метров    (в 20 раз БОЛЬШЕ длины тела)</a:t>
            </a:r>
            <a:endParaRPr lang="ru-RU" sz="3000" b="1" dirty="0">
              <a:solidFill>
                <a:srgbClr val="C00000"/>
              </a:solidFill>
              <a:latin typeface="Time Roman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369">
            <a:off x="4852114" y="2118282"/>
            <a:ext cx="4734207" cy="32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b="1" cap="all" dirty="0" smtClean="0">
                <a:solidFill>
                  <a:srgbClr val="FF0000"/>
                </a:solidFill>
                <a:latin typeface="Time Roman" pitchFamily="2" charset="0"/>
              </a:rPr>
              <a:t>Кто лишний?</a:t>
            </a:r>
            <a:endParaRPr lang="ru-RU" sz="7000" b="1" cap="all" dirty="0">
              <a:solidFill>
                <a:srgbClr val="FF0000"/>
              </a:solidFill>
              <a:latin typeface="Time Roman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7" y="4659659"/>
            <a:ext cx="2730268" cy="1848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6" y="4365595"/>
            <a:ext cx="3897963" cy="25482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7491">
            <a:off x="5315583" y="1305661"/>
            <a:ext cx="3406749" cy="25550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64" y="2215353"/>
            <a:ext cx="1869973" cy="25668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1" y="1124744"/>
            <a:ext cx="2886374" cy="31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198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Интересное о насекомых</vt:lpstr>
      <vt:lpstr>Бабочки</vt:lpstr>
      <vt:lpstr>Божьи коровки</vt:lpstr>
      <vt:lpstr>ПАУКИ</vt:lpstr>
      <vt:lpstr>Кузнечики</vt:lpstr>
      <vt:lpstr>Кто лишний?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 or bb</dc:creator>
  <cp:lastModifiedBy>VIP or bb</cp:lastModifiedBy>
  <cp:revision>23</cp:revision>
  <dcterms:created xsi:type="dcterms:W3CDTF">2016-02-18T14:24:56Z</dcterms:created>
  <dcterms:modified xsi:type="dcterms:W3CDTF">2016-02-24T16:34:14Z</dcterms:modified>
</cp:coreProperties>
</file>