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70" r:id="rId8"/>
    <p:sldId id="260" r:id="rId9"/>
    <p:sldId id="271" r:id="rId10"/>
    <p:sldId id="261" r:id="rId11"/>
    <p:sldId id="272" r:id="rId12"/>
    <p:sldId id="262" r:id="rId13"/>
    <p:sldId id="273" r:id="rId14"/>
    <p:sldId id="263" r:id="rId15"/>
    <p:sldId id="274" r:id="rId16"/>
    <p:sldId id="26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саван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" y="260648"/>
            <a:ext cx="914166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7" y="0"/>
            <a:ext cx="91416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Картинки по запросу саван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4" y="1376966"/>
            <a:ext cx="9165904" cy="436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7" y="0"/>
            <a:ext cx="91416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736248" cy="688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3" y="0"/>
            <a:ext cx="91683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тропические ле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3"/>
            <a:ext cx="9125744" cy="684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тропические ле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47"/>
            <a:ext cx="9106953" cy="68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тропические ле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" y="33047"/>
            <a:ext cx="9089010" cy="68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тропические лес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" y="33047"/>
            <a:ext cx="9070753" cy="68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latin typeface="Times New Roman" pitchFamily="18" charset="0"/>
                <a:ea typeface="Calibri"/>
                <a:cs typeface="Times New Roman" pitchFamily="18" charset="0"/>
              </a:rPr>
              <a:t>1.В каком районе вы побывали?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latin typeface="Times New Roman" pitchFamily="18" charset="0"/>
                <a:ea typeface="Calibri"/>
                <a:cs typeface="Times New Roman" pitchFamily="18" charset="0"/>
              </a:rPr>
              <a:t>2.Какая была погода?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latin typeface="Times New Roman" pitchFamily="18" charset="0"/>
                <a:ea typeface="Calibri"/>
                <a:cs typeface="Times New Roman" pitchFamily="18" charset="0"/>
              </a:rPr>
              <a:t>3.Какие растения были вокруг?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latin typeface="Times New Roman" pitchFamily="18" charset="0"/>
                <a:ea typeface="Calibri"/>
                <a:cs typeface="Times New Roman" pitchFamily="18" charset="0"/>
              </a:rPr>
              <a:t>4.Каких животных встретили?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3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Картинки по запросу индийский  с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332656"/>
            <a:ext cx="338437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Индийский слон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муравей вопросик и мудрая черепах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вол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3075"/>
            <a:ext cx="2423206" cy="151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ры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7063"/>
            <a:ext cx="2320103" cy="15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пингв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" y="2429747"/>
            <a:ext cx="2438472" cy="142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белый медвед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06" y="4607428"/>
            <a:ext cx="2426143" cy="18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сло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58" y="4437112"/>
            <a:ext cx="2583160" cy="17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1656184" cy="739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4456" y="869800"/>
            <a:ext cx="1962682" cy="722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Северный полюс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35897" y="886327"/>
            <a:ext cx="2033063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Южный полюс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62872" y="346657"/>
            <a:ext cx="201622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6 0.05255 L 0.7283 -0.1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0.03889 L -0.19774 -0.2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4583 -0.5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44861 -0.45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225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вопро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12" y="0"/>
            <a:ext cx="92174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сл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4" y="908720"/>
            <a:ext cx="6666641" cy="44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85" y="3428999"/>
            <a:ext cx="2571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где живут слоны презентация 1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52736"/>
            <a:ext cx="9468544" cy="58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9910" y="0"/>
            <a:ext cx="9144000" cy="1052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Экватор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линия, которая делит землю на северное и южное полушарие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40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7</cp:revision>
  <dcterms:created xsi:type="dcterms:W3CDTF">2017-01-28T10:36:49Z</dcterms:created>
  <dcterms:modified xsi:type="dcterms:W3CDTF">2017-01-28T13:04:44Z</dcterms:modified>
</cp:coreProperties>
</file>