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7a5e74e47cf7f43a0624c96479fcc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258072" cy="514353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Краткосрочный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средней группе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12 «Кораблик»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День Победы»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Автор: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Гошева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А.П.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643734" cy="286861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За этот светлый День Победы</a:t>
            </a:r>
            <a:br>
              <a:rPr lang="ru-RU" dirty="0" smtClean="0"/>
            </a:br>
            <a:r>
              <a:rPr lang="ru-RU" dirty="0" smtClean="0"/>
              <a:t>Спасибо скажем мы не раз,</a:t>
            </a:r>
            <a:br>
              <a:rPr lang="ru-RU" dirty="0" smtClean="0"/>
            </a:br>
            <a:r>
              <a:rPr lang="ru-RU" dirty="0" smtClean="0"/>
              <a:t>О том, как воевали деды,</a:t>
            </a:r>
            <a:br>
              <a:rPr lang="ru-RU" dirty="0" smtClean="0"/>
            </a:br>
            <a:r>
              <a:rPr lang="ru-RU" dirty="0" smtClean="0"/>
              <a:t>Мы побеседуем сейчас...</a:t>
            </a:r>
            <a:endParaRPr lang="ru-RU" dirty="0"/>
          </a:p>
        </p:txBody>
      </p:sp>
      <p:pic>
        <p:nvPicPr>
          <p:cNvPr id="4" name="Рисунок 3" descr="xcGyO3d6TW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053950"/>
            <a:ext cx="5072066" cy="3804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72386" cy="2071702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Мы соберем цветы в букеты</a:t>
            </a:r>
            <a:br>
              <a:rPr lang="ru-RU" sz="3600" dirty="0" smtClean="0"/>
            </a:br>
            <a:r>
              <a:rPr lang="ru-RU" sz="3600" dirty="0" smtClean="0"/>
              <a:t>И вспомним тот прекрасный май,</a:t>
            </a:r>
            <a:br>
              <a:rPr lang="ru-RU" sz="3600" dirty="0" smtClean="0"/>
            </a:br>
            <a:r>
              <a:rPr lang="ru-RU" sz="3600" dirty="0" smtClean="0"/>
              <a:t>Когда звучал салют Победы,</a:t>
            </a:r>
            <a:br>
              <a:rPr lang="ru-RU" sz="3600" dirty="0" smtClean="0"/>
            </a:br>
            <a:r>
              <a:rPr lang="ru-RU" sz="3600" dirty="0" smtClean="0"/>
              <a:t>Свободным стал родной наш край!</a:t>
            </a:r>
            <a:endParaRPr lang="ru-RU" sz="3600" dirty="0"/>
          </a:p>
        </p:txBody>
      </p:sp>
      <p:pic>
        <p:nvPicPr>
          <p:cNvPr id="4" name="Рисунок 3" descr="gSCr5MJam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857496"/>
            <a:ext cx="3214710" cy="4000504"/>
          </a:xfrm>
          <a:prstGeom prst="rect">
            <a:avLst/>
          </a:prstGeom>
        </p:spPr>
      </p:pic>
      <p:pic>
        <p:nvPicPr>
          <p:cNvPr id="5" name="Рисунок 4" descr="RQaL6D1ol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857472"/>
            <a:ext cx="3000396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072362" cy="222566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В этот праздник лучший самый</a:t>
            </a:r>
            <a:br>
              <a:rPr lang="ru-RU" dirty="0" smtClean="0"/>
            </a:br>
            <a:r>
              <a:rPr lang="ru-RU" dirty="0" smtClean="0"/>
              <a:t>Сделал я открытку с мамой,</a:t>
            </a:r>
            <a:br>
              <a:rPr lang="ru-RU" dirty="0" smtClean="0"/>
            </a:br>
            <a:r>
              <a:rPr lang="ru-RU" dirty="0" smtClean="0"/>
              <a:t>День Победы светел, ярок,</a:t>
            </a:r>
            <a:br>
              <a:rPr lang="ru-RU" dirty="0" smtClean="0"/>
            </a:br>
            <a:r>
              <a:rPr lang="ru-RU" dirty="0" smtClean="0"/>
              <a:t>Вам открыточка в подарок !</a:t>
            </a:r>
            <a:endParaRPr lang="ru-RU" dirty="0"/>
          </a:p>
        </p:txBody>
      </p:sp>
      <p:pic>
        <p:nvPicPr>
          <p:cNvPr id="4" name="Рисунок 3" descr="Y_3B65WW3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928953"/>
            <a:ext cx="2946785" cy="3929047"/>
          </a:xfrm>
          <a:prstGeom prst="rect">
            <a:avLst/>
          </a:prstGeom>
        </p:spPr>
      </p:pic>
      <p:pic>
        <p:nvPicPr>
          <p:cNvPr id="5" name="Рисунок 4" descr="fFwZdvjIl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928934"/>
            <a:ext cx="2946800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429420" cy="222566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Мы танкистами гордимся,</a:t>
            </a:r>
            <a:br>
              <a:rPr lang="ru-RU" dirty="0" smtClean="0"/>
            </a:br>
            <a:r>
              <a:rPr lang="ru-RU" dirty="0" smtClean="0"/>
              <a:t>Быть похожими стремимся,</a:t>
            </a:r>
            <a:br>
              <a:rPr lang="ru-RU" dirty="0" smtClean="0"/>
            </a:br>
            <a:r>
              <a:rPr lang="ru-RU" dirty="0" smtClean="0"/>
              <a:t>Танки снова рвутся в бой,</a:t>
            </a:r>
            <a:br>
              <a:rPr lang="ru-RU" dirty="0" smtClean="0"/>
            </a:br>
            <a:r>
              <a:rPr lang="ru-RU" dirty="0" smtClean="0"/>
              <a:t>Защищают нас с тобой!</a:t>
            </a:r>
            <a:endParaRPr lang="ru-RU" dirty="0"/>
          </a:p>
        </p:txBody>
      </p:sp>
      <p:pic>
        <p:nvPicPr>
          <p:cNvPr id="4" name="Рисунок 3" descr="wrpiCKhjx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107529"/>
            <a:ext cx="5000628" cy="37504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072230" cy="229710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Ярче солнца детям светит</a:t>
            </a:r>
            <a:br>
              <a:rPr lang="ru-RU" dirty="0" smtClean="0"/>
            </a:br>
            <a:r>
              <a:rPr lang="ru-RU" dirty="0" smtClean="0"/>
              <a:t>Эта красная звезда,</a:t>
            </a:r>
            <a:br>
              <a:rPr lang="ru-RU" dirty="0" smtClean="0"/>
            </a:br>
            <a:r>
              <a:rPr lang="ru-RU" dirty="0" smtClean="0"/>
              <a:t>Будет мир на всей планете</a:t>
            </a:r>
            <a:br>
              <a:rPr lang="ru-RU" dirty="0" smtClean="0"/>
            </a:br>
            <a:r>
              <a:rPr lang="ru-RU" dirty="0" smtClean="0"/>
              <a:t>И сегодня, и всегда!</a:t>
            </a:r>
            <a:endParaRPr lang="ru-RU" dirty="0"/>
          </a:p>
        </p:txBody>
      </p:sp>
      <p:pic>
        <p:nvPicPr>
          <p:cNvPr id="4" name="Рисунок 3" descr="o4ZT8b3yA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161107"/>
            <a:ext cx="4929190" cy="36968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MEMgu6YSQ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4143388" cy="6215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00792" cy="471490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3100" dirty="0" smtClean="0"/>
              <a:t>О наших героях мы вспомним опять, </a:t>
            </a:r>
            <a:br>
              <a:rPr lang="ru-RU" sz="3100" dirty="0" smtClean="0"/>
            </a:br>
            <a:r>
              <a:rPr lang="ru-RU" sz="3100" dirty="0" smtClean="0"/>
              <a:t>Вы землю родную смогли отстоять,</a:t>
            </a:r>
            <a:br>
              <a:rPr lang="ru-RU" sz="3100" dirty="0" smtClean="0"/>
            </a:br>
            <a:r>
              <a:rPr lang="ru-RU" sz="3100" dirty="0" smtClean="0"/>
              <a:t>Спасибо героям за мир без войны,</a:t>
            </a:r>
            <a:br>
              <a:rPr lang="ru-RU" sz="3100" dirty="0" smtClean="0"/>
            </a:br>
            <a:r>
              <a:rPr lang="ru-RU" sz="3100" dirty="0" smtClean="0"/>
              <a:t>Пусть вами гордятся все дети страны!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BUqD0bNTY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285423"/>
            <a:ext cx="5357818" cy="35725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bHobMtuS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213701" cy="6143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0001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Днем Победы!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Краткосрочный проект  в средней группе  № 12 «Кораблик»  «День Победы»  Автор: Гошева А.П. </vt:lpstr>
      <vt:lpstr>За этот светлый День Победы Спасибо скажем мы не раз, О том, как воевали деды, Мы побеседуем сейчас...</vt:lpstr>
      <vt:lpstr>Мы соберем цветы в букеты И вспомним тот прекрасный май, Когда звучал салют Победы, Свободным стал родной наш край!</vt:lpstr>
      <vt:lpstr>В этот праздник лучший самый Сделал я открытку с мамой, День Победы светел, ярок, Вам открыточка в подарок !</vt:lpstr>
      <vt:lpstr>Мы танкистами гордимся, Быть похожими стремимся, Танки снова рвутся в бой, Защищают нас с тобой!</vt:lpstr>
      <vt:lpstr>Ярче солнца детям светит Эта красная звезда, Будет мир на всей планете И сегодня, и всегда!</vt:lpstr>
      <vt:lpstr>О наших героях мы вспомним опять,  Вы землю родную смогли отстоять, Спасибо героям за мир без войны, Пусть вами гордятся все дети страны!  </vt:lpstr>
      <vt:lpstr>С Днем Победы!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 в средней группе  № 12 «Кораблик»  «День Победы»  Автор: Гошева А.П. </dc:title>
  <cp:lastModifiedBy>User</cp:lastModifiedBy>
  <cp:revision>3</cp:revision>
  <dcterms:modified xsi:type="dcterms:W3CDTF">2017-05-09T18:29:07Z</dcterms:modified>
</cp:coreProperties>
</file>