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6693-4B50-4BF5-A408-FCA1017C4C04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8759-AD41-4966-A745-4DABCDAAC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17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6693-4B50-4BF5-A408-FCA1017C4C04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8759-AD41-4966-A745-4DABCDAAC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10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6693-4B50-4BF5-A408-FCA1017C4C04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8759-AD41-4966-A745-4DABCDAAC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42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6693-4B50-4BF5-A408-FCA1017C4C04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8759-AD41-4966-A745-4DABCDAAC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9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6693-4B50-4BF5-A408-FCA1017C4C04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8759-AD41-4966-A745-4DABCDAAC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3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6693-4B50-4BF5-A408-FCA1017C4C04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8759-AD41-4966-A745-4DABCDAAC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99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6693-4B50-4BF5-A408-FCA1017C4C04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8759-AD41-4966-A745-4DABCDAAC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85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6693-4B50-4BF5-A408-FCA1017C4C04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8759-AD41-4966-A745-4DABCDAAC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14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6693-4B50-4BF5-A408-FCA1017C4C04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8759-AD41-4966-A745-4DABCDAAC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83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6693-4B50-4BF5-A408-FCA1017C4C04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8759-AD41-4966-A745-4DABCDAAC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22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6693-4B50-4BF5-A408-FCA1017C4C04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8759-AD41-4966-A745-4DABCDAAC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29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46693-4B50-4BF5-A408-FCA1017C4C04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8759-AD41-4966-A745-4DABCDAACA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1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6" y="510702"/>
            <a:ext cx="7995520" cy="583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13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пр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88424" cy="62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76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пр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23" y="260648"/>
            <a:ext cx="860444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755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пр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32440" cy="63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865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пр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658"/>
            <a:ext cx="8532440" cy="63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614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пр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0444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871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пр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32440" cy="63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743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пр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60432" cy="63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882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пр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32440" cy="63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19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6" y="510702"/>
            <a:ext cx="7923512" cy="583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5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6" y="510702"/>
            <a:ext cx="7782128" cy="583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58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6" y="510702"/>
            <a:ext cx="7923512" cy="583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35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р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6" y="510702"/>
            <a:ext cx="7995520" cy="583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83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р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36" y="510702"/>
            <a:ext cx="7995520" cy="583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11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р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71" y="116632"/>
            <a:ext cx="8748464" cy="65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794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пр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30080"/>
            <a:ext cx="8742779" cy="655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994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пр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32440" cy="639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5987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3</cp:revision>
  <dcterms:created xsi:type="dcterms:W3CDTF">2019-02-19T16:49:01Z</dcterms:created>
  <dcterms:modified xsi:type="dcterms:W3CDTF">2019-02-19T17:10:16Z</dcterms:modified>
</cp:coreProperties>
</file>