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76" r:id="rId2"/>
    <p:sldId id="29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0A8"/>
    <a:srgbClr val="777777"/>
    <a:srgbClr val="000000"/>
    <a:srgbClr val="EEE920"/>
    <a:srgbClr val="EE2B1C"/>
    <a:srgbClr val="FED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3310" autoAdjust="0"/>
  </p:normalViewPr>
  <p:slideViewPr>
    <p:cSldViewPr>
      <p:cViewPr>
        <p:scale>
          <a:sx n="56" d="100"/>
          <a:sy n="56" d="100"/>
        </p:scale>
        <p:origin x="-192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78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0E1C5A-B787-45B8-A465-E41036A2D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3548B-6446-4C15-9DDB-DC6BA6588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4DC83-7A91-4604-81C1-EE8A8DDE7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FB5A-962F-4075-B6F1-1D3241951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5A5BF-F062-4D07-AAD3-AE8B4B60C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05B1B-3734-434A-99CC-6270576DC7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EFC92-A965-4692-BEC1-D08268DB9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F4CBE-118B-4445-AF66-293C90A62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04088-1EA3-447F-A1EF-7D13495F11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F4CA-47E2-4D88-AC3D-3C18DAA94D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AF2A-A465-4BCB-BC13-A5CC81C88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8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9C311B-895B-4E55-96BE-6EDFFFA988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36613"/>
            <a:ext cx="7772400" cy="1655762"/>
          </a:xfrm>
        </p:spPr>
        <p:txBody>
          <a:bodyPr anchor="b"/>
          <a:lstStyle/>
          <a:p>
            <a:r>
              <a:rPr lang="ru-RU" sz="2800" dirty="0">
                <a:solidFill>
                  <a:srgbClr val="92D050"/>
                </a:solidFill>
              </a:rPr>
              <a:t>Презентация проекта</a:t>
            </a:r>
            <a:r>
              <a:rPr lang="ru-RU" sz="4000" dirty="0">
                <a:solidFill>
                  <a:srgbClr val="EE2B1C"/>
                </a:solidFill>
              </a:rPr>
              <a:t/>
            </a:r>
            <a:br>
              <a:rPr lang="ru-RU" sz="4000" dirty="0">
                <a:solidFill>
                  <a:srgbClr val="EE2B1C"/>
                </a:solidFill>
              </a:rPr>
            </a:br>
            <a:r>
              <a:rPr lang="ru-RU" sz="4000" dirty="0" smtClean="0">
                <a:solidFill>
                  <a:srgbClr val="EE2B1C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Наша </a:t>
            </a:r>
            <a:r>
              <a:rPr lang="ru-RU" sz="4000" dirty="0" smtClean="0">
                <a:solidFill>
                  <a:srgbClr val="FF0000"/>
                </a:solidFill>
              </a:rPr>
              <a:t>планета - </a:t>
            </a:r>
            <a:r>
              <a:rPr lang="ru-RU" sz="4000" dirty="0" smtClean="0">
                <a:solidFill>
                  <a:srgbClr val="FF0000"/>
                </a:solidFill>
              </a:rPr>
              <a:t>Земля»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3429000"/>
            <a:ext cx="6400800" cy="143986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 dirty="0" smtClean="0">
                <a:solidFill>
                  <a:srgbClr val="FFC000"/>
                </a:solidFill>
                <a:effectLst/>
                <a:latin typeface="Arial Narrow" pitchFamily="34" charset="0"/>
              </a:rPr>
              <a:t>ученицы </a:t>
            </a:r>
            <a:r>
              <a:rPr lang="ru-RU" sz="2800" dirty="0">
                <a:solidFill>
                  <a:srgbClr val="FFC000"/>
                </a:solidFill>
                <a:effectLst/>
                <a:latin typeface="Arial Narrow" pitchFamily="34" charset="0"/>
              </a:rPr>
              <a:t>2 «А» класса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3600" dirty="0" smtClean="0">
                <a:solidFill>
                  <a:srgbClr val="EE2B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Шепталиной Екатерины</a:t>
            </a:r>
            <a:endParaRPr lang="ru-RU" sz="3600" dirty="0">
              <a:solidFill>
                <a:srgbClr val="EE2B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748713" cy="6319837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FFC000"/>
                </a:solidFill>
              </a:rPr>
              <a:t>       Диаметр </a:t>
            </a:r>
            <a:r>
              <a:rPr lang="ru-RU" sz="3200" dirty="0">
                <a:solidFill>
                  <a:srgbClr val="FFC000"/>
                </a:solidFill>
              </a:rPr>
              <a:t>нашей планеты приблизительно 12 тысяч 742 километра. Форма Земли вовсе не шар, как считают многие, а овал с широкой частью на экваторе. Вращение планеты создало экваториальную выпуклость, поэтому диаметр экватора на 43 километра больше, чем диаметр между полюсами планеты</a:t>
            </a:r>
            <a:r>
              <a:rPr lang="ru-RU" sz="4000" dirty="0">
                <a:solidFill>
                  <a:srgbClr val="FFC0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pic>
        <p:nvPicPr>
          <p:cNvPr id="334851" name="Picture 4" descr="слайд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4852" name="Rectangle 7"/>
          <p:cNvSpPr>
            <a:spLocks noChangeArrowheads="1"/>
          </p:cNvSpPr>
          <p:nvPr/>
        </p:nvSpPr>
        <p:spPr bwMode="auto">
          <a:xfrm>
            <a:off x="0" y="1394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высокой точкой нашей планеты является гора Эверест (8 тысяч 848 метров над уровнем моря)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pic>
        <p:nvPicPr>
          <p:cNvPr id="335875" name="Picture 4" descr="слайд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5876" name="Rectangle 7"/>
          <p:cNvSpPr>
            <a:spLocks noChangeArrowheads="1"/>
          </p:cNvSpPr>
          <p:nvPr/>
        </p:nvSpPr>
        <p:spPr bwMode="auto">
          <a:xfrm>
            <a:off x="0" y="544822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Самой низкой точкой на нашей планете - Марианская впадина (10 тысяч 911 метров под уровнем моря)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pic>
        <p:nvPicPr>
          <p:cNvPr id="336899" name="Picture 4" descr="pod_rossiey_i_kitaem_plavitca_yadro_readmas_ru_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6900" name="Rectangle 7"/>
          <p:cNvSpPr>
            <a:spLocks noChangeArrowheads="1"/>
          </p:cNvSpPr>
          <p:nvPr/>
        </p:nvSpPr>
        <p:spPr bwMode="auto">
          <a:xfrm>
            <a:off x="107504" y="549795"/>
            <a:ext cx="475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же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выглядит наша</a:t>
            </a:r>
          </a:p>
          <a:p>
            <a:pPr algn="just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внутри?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18488" cy="2790825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C000"/>
                </a:solidFill>
              </a:rPr>
              <a:t>Первый слой, который Вы все хорошо знаете это кора, т.е. та часть, которую мы с Вами видим. Если сравнить Землю с яблоком, то земная кора будет только его тонкой кожицей. Но именно эта «кожица» интенсивно используется человеком.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573463"/>
            <a:ext cx="8229600" cy="2557462"/>
          </a:xfrm>
        </p:spPr>
        <p:txBody>
          <a:bodyPr/>
          <a:lstStyle/>
          <a:p>
            <a:pPr>
              <a:defRPr/>
            </a:pPr>
            <a:endParaRPr lang="ru-RU" dirty="0">
              <a:latin typeface="+mn-lt"/>
              <a:ea typeface="+mn-ea"/>
              <a:cs typeface="+mn-cs"/>
            </a:endParaRPr>
          </a:p>
        </p:txBody>
      </p:sp>
      <p:pic>
        <p:nvPicPr>
          <p:cNvPr id="337924" name="Рисунок 3" descr="P81900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C000"/>
                </a:solidFill>
              </a:rPr>
              <a:t>На ее поверхности построены города, заводы и фабрики.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338947" name="Picture 4" descr="GoogleEarth_v513534Multilanguage_pic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sz="3200" dirty="0">
                <a:solidFill>
                  <a:srgbClr val="FFC000"/>
                </a:solidFill>
              </a:rPr>
              <a:t>Из ее недр добывают различные полезные ископаемые.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+mn-lt"/>
              <a:ea typeface="+mn-ea"/>
              <a:cs typeface="+mn-cs"/>
            </a:endParaRPr>
          </a:p>
        </p:txBody>
      </p:sp>
      <p:pic>
        <p:nvPicPr>
          <p:cNvPr id="339972" name="Рисунок 3" descr="15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568952" cy="208823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C000"/>
                </a:solidFill>
              </a:rPr>
              <a:t>Она дает человеку воду, энергию, одежду и многое-многое другое. Поскольку земная кора самый верхний слой Земли, то и изучена лучше всех. 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0938"/>
            <a:ext cx="8229600" cy="3709987"/>
          </a:xfrm>
        </p:spPr>
        <p:txBody>
          <a:bodyPr/>
          <a:lstStyle/>
          <a:p>
            <a:pPr>
              <a:defRPr/>
            </a:pPr>
            <a:endParaRPr lang="ru-RU" dirty="0">
              <a:latin typeface="+mn-lt"/>
              <a:ea typeface="+mn-ea"/>
              <a:cs typeface="+mn-cs"/>
            </a:endParaRPr>
          </a:p>
        </p:txBody>
      </p:sp>
      <p:pic>
        <p:nvPicPr>
          <p:cNvPr id="340996" name="Рисунок 3" descr="Summer_Fantasy_landscape_by_photo_manipulation_092146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ln>
            <a:solidFill>
              <a:srgbClr val="EEE920"/>
            </a:solidFill>
          </a:ln>
        </p:spPr>
        <p:txBody>
          <a:bodyPr/>
          <a:lstStyle/>
          <a:p>
            <a:pPr algn="l"/>
            <a:r>
              <a:rPr lang="ru-RU" sz="3200" dirty="0">
                <a:solidFill>
                  <a:srgbClr val="FFC000"/>
                </a:solidFill>
              </a:rPr>
              <a:t>В её недрах залегают очень ценные для человека породы и минералы.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n-lt"/>
              <a:ea typeface="+mn-ea"/>
              <a:cs typeface="+mn-cs"/>
            </a:endParaRPr>
          </a:p>
        </p:txBody>
      </p:sp>
      <p:pic>
        <p:nvPicPr>
          <p:cNvPr id="342020" name="Рисунок 3" descr="mineral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25"/>
            <a:ext cx="9144000" cy="3929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>
                <a:solidFill>
                  <a:srgbClr val="EEE920"/>
                </a:solidFill>
              </a:rPr>
              <a:t>  </a:t>
            </a:r>
            <a:r>
              <a:rPr lang="ru-RU" dirty="0">
                <a:solidFill>
                  <a:srgbClr val="FFC000"/>
                </a:solidFill>
              </a:rPr>
              <a:t>Второй слой – это верхняя мантия. Если двигаться к центру Земли следует, самый толстый слой Земли – мантия. Никто никогда не видел ее. Ученые предполагают, что состоит она из магния, железа и свинца. Температура здесь около +2000° С!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6" y="260648"/>
            <a:ext cx="861106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9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77813"/>
            <a:ext cx="6429375" cy="1139825"/>
          </a:xfrm>
        </p:spPr>
        <p:txBody>
          <a:bodyPr/>
          <a:lstStyle/>
          <a:p>
            <a:pPr>
              <a:defRPr/>
            </a:pPr>
            <a:endParaRPr lang="ru-RU" dirty="0">
              <a:latin typeface="+mj-lt"/>
              <a:ea typeface="+mj-ea"/>
              <a:cs typeface="+mj-cs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63" y="0"/>
            <a:ext cx="7143750" cy="6130925"/>
          </a:xfrm>
        </p:spPr>
        <p:txBody>
          <a:bodyPr/>
          <a:lstStyle/>
          <a:p>
            <a:pPr>
              <a:defRPr/>
            </a:pPr>
            <a:endParaRPr lang="ru-RU" dirty="0">
              <a:latin typeface="+mn-lt"/>
              <a:ea typeface="+mn-ea"/>
              <a:cs typeface="+mn-cs"/>
            </a:endParaRPr>
          </a:p>
        </p:txBody>
      </p:sp>
      <p:pic>
        <p:nvPicPr>
          <p:cNvPr id="344068" name="Рисунок 3" descr="0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0"/>
            <a:ext cx="714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  <p:bldP spid="3194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277813"/>
            <a:ext cx="7643813" cy="1139825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FFC000"/>
                </a:solidFill>
              </a:rPr>
              <a:t>Центральная, наиболее глубокая часть планеты, находящиеся под мантией – это ядро. Температура в центре ядра земли достигает 5000 С.</a:t>
            </a:r>
          </a:p>
        </p:txBody>
      </p:sp>
      <p:pic>
        <p:nvPicPr>
          <p:cNvPr id="345091" name="Рисунок SmartArt 5" descr="Ядро-Земли.jpg"/>
          <p:cNvPicPr>
            <a:picLocks noGrp="1" noChangeAspect="1"/>
          </p:cNvPicPr>
          <p:nvPr>
            <p:ph type="dgm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357313"/>
            <a:ext cx="7643812" cy="55006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39552" y="2924944"/>
            <a:ext cx="76438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964613" cy="6319837"/>
          </a:xfrm>
        </p:spPr>
        <p:txBody>
          <a:bodyPr/>
          <a:lstStyle/>
          <a:p>
            <a:pPr algn="l"/>
            <a:r>
              <a:rPr lang="ru-RU" sz="4000" dirty="0">
                <a:solidFill>
                  <a:srgbClr val="FFC000"/>
                </a:solidFill>
              </a:rPr>
              <a:t>Наша планета Земля образовалась приблизительно 5 млн. лет назад из массы газа и космической пыли, оставшейся после формирования Солнца. Изначально наша планета была расплавленной массой. Позже в атмосфере Земли начала накапливаться вода и поверхность затвердела.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4" descr="слайд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74168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28775"/>
            <a:ext cx="8229600" cy="1223963"/>
          </a:xfrm>
        </p:spPr>
        <p:txBody>
          <a:bodyPr/>
          <a:lstStyle/>
          <a:p>
            <a:pPr algn="l">
              <a:defRPr/>
            </a:pPr>
            <a:endParaRPr lang="ru-RU" sz="1800">
              <a:solidFill>
                <a:srgbClr val="EEE92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8707" name="Picture 4" descr="Spher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4975" cy="7407275"/>
          </a:xfrm>
        </p:spPr>
      </p:pic>
      <p:sp>
        <p:nvSpPr>
          <p:cNvPr id="328708" name="Rectangle 6"/>
          <p:cNvSpPr>
            <a:spLocks noChangeArrowheads="1"/>
          </p:cNvSpPr>
          <p:nvPr/>
        </p:nvSpPr>
        <p:spPr bwMode="auto">
          <a:xfrm>
            <a:off x="0" y="434975"/>
            <a:ext cx="939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Более 70 % поверхности  Земли покрыто морями и океанами, остальную часть поверхности планеты занимают острова и континенты.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1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Rectangle 7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pPr>
              <a:defRPr/>
            </a:pPr>
            <a:endParaRPr lang="ru-RU" sz="4000">
              <a:latin typeface="+mj-lt"/>
              <a:ea typeface="+mj-ea"/>
              <a:cs typeface="+mj-cs"/>
            </a:endParaRPr>
          </a:p>
        </p:txBody>
      </p:sp>
      <p:sp>
        <p:nvSpPr>
          <p:cNvPr id="27956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>
              <a:defRPr/>
            </a:pPr>
            <a:endParaRPr lang="ru-RU" sz="2800">
              <a:latin typeface="+mn-lt"/>
              <a:ea typeface="+mn-ea"/>
              <a:cs typeface="+mn-cs"/>
            </a:endParaRPr>
          </a:p>
        </p:txBody>
      </p:sp>
      <p:sp>
        <p:nvSpPr>
          <p:cNvPr id="27956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8125" y="0"/>
            <a:ext cx="2555875" cy="6858000"/>
          </a:xfrm>
        </p:spPr>
        <p:txBody>
          <a:bodyPr/>
          <a:lstStyle/>
          <a:p>
            <a:pPr>
              <a:defRPr/>
            </a:pPr>
            <a:endParaRPr lang="ru-RU" sz="2800">
              <a:latin typeface="+mn-lt"/>
              <a:ea typeface="+mn-ea"/>
              <a:cs typeface="+mn-cs"/>
            </a:endParaRPr>
          </a:p>
        </p:txBody>
      </p:sp>
      <p:pic>
        <p:nvPicPr>
          <p:cNvPr id="329733" name="Picture 4" descr="слайд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9734" name="Rectangle 10"/>
          <p:cNvSpPr>
            <a:spLocks noChangeArrowheads="1"/>
          </p:cNvSpPr>
          <p:nvPr/>
        </p:nvSpPr>
        <p:spPr bwMode="auto">
          <a:xfrm>
            <a:off x="0" y="558924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– третья планета от Солнца, самая большая по плотности и массе среди планет Солнечной системы.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9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9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9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9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9" grpId="0"/>
      <p:bldP spid="279560" grpId="0" build="p"/>
      <p:bldP spid="27956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135937" cy="5005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>
                <a:solidFill>
                  <a:srgbClr val="EEE920"/>
                </a:solidFill>
              </a:rPr>
              <a:t>  </a:t>
            </a:r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спутник Земли Луна – появилась предположительно в результате столкновения нашей планеты с небесным телом. Луна находится от Земли на расстояние 384 тыс. км.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277813"/>
            <a:ext cx="4464050" cy="1139825"/>
          </a:xfrm>
        </p:spPr>
        <p:txBody>
          <a:bodyPr/>
          <a:lstStyle/>
          <a:p>
            <a:pPr>
              <a:defRPr/>
            </a:pPr>
            <a:endParaRPr lang="ru-RU">
              <a:latin typeface="+mj-lt"/>
              <a:ea typeface="+mj-ea"/>
              <a:cs typeface="+mj-cs"/>
            </a:endParaRPr>
          </a:p>
        </p:txBody>
      </p:sp>
      <p:pic>
        <p:nvPicPr>
          <p:cNvPr id="331779" name="Picture 4" descr="слайд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0"/>
            <a:ext cx="727233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8229600" cy="1728192"/>
          </a:xfrm>
        </p:spPr>
        <p:txBody>
          <a:bodyPr/>
          <a:lstStyle/>
          <a:p>
            <a:pPr algn="l"/>
            <a:r>
              <a:rPr lang="ru-RU" sz="4000" dirty="0">
                <a:solidFill>
                  <a:srgbClr val="FFC000"/>
                </a:solidFill>
              </a:rPr>
              <a:t>Луна вращается вокруг Земли. Луна повернута к Земле всегда одной стороной. </a:t>
            </a:r>
          </a:p>
        </p:txBody>
      </p:sp>
      <p:pic>
        <p:nvPicPr>
          <p:cNvPr id="332803" name="Picture 4" descr="слайд 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785938"/>
            <a:ext cx="6000750" cy="4516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565</TotalTime>
  <Words>398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Globe</vt:lpstr>
      <vt:lpstr>Презентация проекта «Наша планета - Земля»</vt:lpstr>
      <vt:lpstr>Презентация PowerPoint</vt:lpstr>
      <vt:lpstr>Наша планета Земля образовалась приблизительно 5 млн. лет назад из массы газа и космической пыли, оставшейся после формирования Солнца. Изначально наша планета была расплавленной массой. Позже в атмосфере Земли начала накапливаться вода и поверхность затвердела.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Луна вращается вокруг Земли. Луна повернута к Земле всегда одной стороной. </vt:lpstr>
      <vt:lpstr>       Диаметр нашей планеты приблизительно 12 тысяч 742 километра. Форма Земли вовсе не шар, как считают многие, а овал с широкой частью на экваторе. Вращение планеты создало экваториальную выпуклость, поэтому диаметр экватора на 43 километра больше, чем диаметр между полюсами планеты. </vt:lpstr>
      <vt:lpstr>Презентация PowerPoint</vt:lpstr>
      <vt:lpstr>Презентация PowerPoint</vt:lpstr>
      <vt:lpstr>Презентация PowerPoint</vt:lpstr>
      <vt:lpstr>Первый слой, который Вы все хорошо знаете это кора, т.е. та часть, которую мы с Вами видим. Если сравнить Землю с яблоком, то земная кора будет только его тонкой кожицей. Но именно эта «кожица» интенсивно используется человеком. </vt:lpstr>
      <vt:lpstr>На ее поверхности построены города, заводы и фабрики.</vt:lpstr>
      <vt:lpstr>Из ее недр добывают различные полезные ископаемые.</vt:lpstr>
      <vt:lpstr>Она дает человеку воду, энергию, одежду и многое-многое другое. Поскольку земная кора самый верхний слой Земли, то и изучена лучше всех. </vt:lpstr>
      <vt:lpstr>В её недрах залегают очень ценные для человека породы и минералы.</vt:lpstr>
      <vt:lpstr>Презентация PowerPoint</vt:lpstr>
      <vt:lpstr>Презентация PowerPoint</vt:lpstr>
      <vt:lpstr>Центральная, наиболее глубокая часть планеты, находящиеся под мантией – это ядро. Температура в центре ядра земли достигает 5000 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Наша планета Земля</dc:title>
  <dc:creator>Иван</dc:creator>
  <cp:lastModifiedBy>Admin</cp:lastModifiedBy>
  <cp:revision>25</cp:revision>
  <cp:lastPrinted>1601-01-01T00:00:00Z</cp:lastPrinted>
  <dcterms:created xsi:type="dcterms:W3CDTF">2011-11-20T20:06:45Z</dcterms:created>
  <dcterms:modified xsi:type="dcterms:W3CDTF">2017-03-30T15:41:51Z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