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6" r:id="rId6"/>
    <p:sldId id="267" r:id="rId7"/>
    <p:sldId id="270" r:id="rId8"/>
    <p:sldId id="269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98" y="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53C28-152E-4BD5-A9E1-6D317185E8A3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CCFA-8EEA-42A5-9B69-0D4546C00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2860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МБОУ «</a:t>
            </a:r>
            <a:r>
              <a:rPr lang="ru-RU" sz="2000" dirty="0" err="1" smtClean="0"/>
              <a:t>Сергачская</a:t>
            </a:r>
            <a:r>
              <a:rPr lang="ru-RU" sz="2000" dirty="0" smtClean="0"/>
              <a:t> СОШ №3»</a:t>
            </a:r>
            <a:br>
              <a:rPr lang="ru-RU" sz="2000" dirty="0" smtClean="0"/>
            </a:br>
            <a:r>
              <a:rPr lang="ru-RU" sz="4000" dirty="0" smtClean="0"/>
              <a:t>И</a:t>
            </a:r>
            <a:r>
              <a:rPr lang="ru-RU" sz="4000" dirty="0" smtClean="0"/>
              <a:t>ндивидуальный </a:t>
            </a:r>
            <a:r>
              <a:rPr lang="ru-RU" sz="4000" dirty="0" smtClean="0"/>
              <a:t>проект </a:t>
            </a:r>
            <a:br>
              <a:rPr lang="ru-RU" sz="4000" dirty="0" smtClean="0"/>
            </a:br>
            <a:r>
              <a:rPr lang="ru-RU" sz="4000" dirty="0" smtClean="0"/>
              <a:t>по технологии</a:t>
            </a:r>
            <a:br>
              <a:rPr lang="ru-RU" sz="4000" dirty="0" smtClean="0"/>
            </a:br>
            <a:r>
              <a:rPr lang="ru-RU" sz="4000" dirty="0" smtClean="0"/>
              <a:t>на тему: «</a:t>
            </a:r>
            <a:r>
              <a:rPr lang="ru-RU" sz="4000" dirty="0"/>
              <a:t>Где блины-там и мы</a:t>
            </a:r>
            <a:r>
              <a:rPr lang="ru-RU" sz="4000" dirty="0" smtClean="0"/>
              <a:t>!»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140968"/>
            <a:ext cx="5472608" cy="300039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Выполнила: ученица  9 </a:t>
            </a:r>
            <a:r>
              <a:rPr lang="ru-RU" sz="2000" dirty="0" smtClean="0"/>
              <a:t>«А» класса</a:t>
            </a:r>
          </a:p>
          <a:p>
            <a:pPr algn="r"/>
            <a:r>
              <a:rPr lang="ru-RU" sz="2000" dirty="0" err="1" smtClean="0"/>
              <a:t>Кутыревой</a:t>
            </a:r>
            <a:r>
              <a:rPr lang="ru-RU" sz="2000" dirty="0" smtClean="0"/>
              <a:t> </a:t>
            </a:r>
            <a:r>
              <a:rPr lang="ru-RU" sz="2000" dirty="0"/>
              <a:t>К</a:t>
            </a:r>
            <a:r>
              <a:rPr lang="ru-RU" sz="2000" dirty="0" smtClean="0"/>
              <a:t>ристины </a:t>
            </a:r>
            <a:endParaRPr lang="ru-RU" sz="2000" dirty="0" smtClean="0"/>
          </a:p>
          <a:p>
            <a:pPr algn="r"/>
            <a:r>
              <a:rPr lang="ru-RU" sz="2000" dirty="0" smtClean="0"/>
              <a:t>Руководитель: </a:t>
            </a:r>
            <a:r>
              <a:rPr lang="ru-RU" sz="2000" dirty="0" err="1" smtClean="0"/>
              <a:t>Дулесова</a:t>
            </a:r>
            <a:r>
              <a:rPr lang="ru-RU" sz="2000" dirty="0" smtClean="0"/>
              <a:t> Н.Е.</a:t>
            </a:r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Г. Сергач 2021г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0298" y="571480"/>
            <a:ext cx="19848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5. Пятый шаг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177" y="1310144"/>
            <a:ext cx="3967894" cy="29862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5137" y="3284984"/>
            <a:ext cx="4304361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Экономическое обоснование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5185435"/>
              </p:ext>
            </p:extLst>
          </p:nvPr>
        </p:nvGraphicFramePr>
        <p:xfrm>
          <a:off x="500034" y="1714488"/>
          <a:ext cx="8286808" cy="3500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Продукт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Цена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Яйцо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Есть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дома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Молоко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60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руб.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Сгущенка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65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руб.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Ванилин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15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руб.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Мука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30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руб.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Сливочное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масло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Есть дома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38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итого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170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руб.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Экологическое обоснование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Ингредиенты, которые, я использовала для </a:t>
            </a:r>
            <a:r>
              <a:rPr lang="ru-RU" dirty="0" smtClean="0"/>
              <a:t>приготовления блинов, </a:t>
            </a:r>
            <a:r>
              <a:rPr lang="ru-RU" dirty="0"/>
              <a:t>были выращены на юге страны, в деревне, вдали от химических предприятий, без вредных для здоровья удобрений. Продукты подвергались правильному хранению, правильной обработке с соблюдением всех санитарно-гигиенических норм, предъявляемых продукту и к лицу, приготавливающему пищу. Выдерживалась определенная температура и время приготовления блюда, чтобы сохранилась пищевая ценность продуктов. Блюдо готовилось непосредственно перед употреблением, витамины сохранились и пища будет продуктивно усвоена </a:t>
            </a:r>
            <a:r>
              <a:rPr lang="ru-RU" dirty="0" smtClean="0"/>
              <a:t>организмом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Самооценка и оценка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/>
              <a:t> </a:t>
            </a:r>
            <a:endParaRPr lang="ru-RU" dirty="0"/>
          </a:p>
          <a:p>
            <a:r>
              <a:rPr lang="ru-RU" i="1" dirty="0"/>
              <a:t>Моей семье очень понравился </a:t>
            </a:r>
            <a:r>
              <a:rPr lang="ru-RU" i="1" dirty="0" smtClean="0"/>
              <a:t>приготовленные мной блины, </a:t>
            </a:r>
            <a:r>
              <a:rPr lang="ru-RU" i="1" dirty="0"/>
              <a:t>они даже попросили приготовить </a:t>
            </a:r>
            <a:r>
              <a:rPr lang="ru-RU" i="1" dirty="0" smtClean="0"/>
              <a:t>их на </a:t>
            </a:r>
            <a:r>
              <a:rPr lang="ru-RU" i="1" dirty="0"/>
              <a:t>ближайший праздник.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Мне </a:t>
            </a:r>
            <a:r>
              <a:rPr lang="ru-RU" i="1" dirty="0" smtClean="0"/>
              <a:t>блины очень понравились , они получились такими , </a:t>
            </a:r>
            <a:r>
              <a:rPr lang="ru-RU" i="1" dirty="0"/>
              <a:t>как я и задумывала: </a:t>
            </a:r>
            <a:r>
              <a:rPr lang="ru-RU" i="1" dirty="0" smtClean="0"/>
              <a:t>вкусные , не дорогие , быстрые  </a:t>
            </a:r>
            <a:r>
              <a:rPr lang="ru-RU" i="1" dirty="0"/>
              <a:t>в приготовление.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Интернет </a:t>
            </a:r>
            <a:r>
              <a:rPr lang="ru-RU" dirty="0"/>
              <a:t>–ресурсы:</a:t>
            </a:r>
          </a:p>
          <a:p>
            <a:r>
              <a:rPr lang="ru-RU" dirty="0" smtClean="0"/>
              <a:t>https</a:t>
            </a:r>
            <a:r>
              <a:rPr lang="ru-RU" dirty="0"/>
              <a:t>://www.russianfood.com/recipes/bytype/?fid=921</a:t>
            </a:r>
          </a:p>
          <a:p>
            <a:r>
              <a:rPr lang="ru-RU" dirty="0" smtClean="0"/>
              <a:t>https</a:t>
            </a:r>
            <a:r>
              <a:rPr lang="ru-RU" dirty="0"/>
              <a:t>://povar.ru/recipes/bliny_obyknovennye-45265.html</a:t>
            </a:r>
          </a:p>
          <a:p>
            <a:r>
              <a:rPr lang="ru-RU" dirty="0" smtClean="0"/>
              <a:t>https</a:t>
            </a:r>
            <a:r>
              <a:rPr lang="ru-RU" dirty="0"/>
              <a:t>://1000.menu/catalog/blinj-i-blinchiki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u="sng" dirty="0" smtClean="0"/>
              <a:t>Историческая справка </a:t>
            </a:r>
          </a:p>
          <a:p>
            <a:r>
              <a:rPr lang="ru-RU" dirty="0"/>
              <a:t>Блины – одно из самых популярных блюд в нашей стране, история которого насчитывает многие столетия. Известно, что ещё в IX восточные славяне готовили блины. По легенде, это блюдо было изобретено случайно – однажды овсяной кисель, случайно оставленный в печи, нагрелся до такой степени, что зажарился, стал румяным и имел вид лепёшки. Однако всем, кто попробовал этот кисель, понравился его вкус, и после этого появились блины.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i="1" u="sng" dirty="0" smtClean="0"/>
              <a:t>Виды блинов</a:t>
            </a:r>
            <a:br>
              <a:rPr lang="ru-RU" i="1" u="sng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/>
              <a:t>1.Мясные </a:t>
            </a:r>
            <a:br>
              <a:rPr lang="ru-RU" i="1" dirty="0" smtClean="0"/>
            </a:br>
            <a:r>
              <a:rPr lang="ru-RU" dirty="0" smtClean="0"/>
              <a:t> </a:t>
            </a:r>
            <a:r>
              <a:rPr lang="ru-RU" i="1" dirty="0" smtClean="0"/>
              <a:t>2</a:t>
            </a:r>
            <a:r>
              <a:rPr lang="ru-RU" i="1" dirty="0"/>
              <a:t>. </a:t>
            </a:r>
            <a:r>
              <a:rPr lang="ru-RU" i="1" dirty="0" smtClean="0"/>
              <a:t>Рыбные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3.</a:t>
            </a:r>
            <a:r>
              <a:rPr lang="ru-RU" dirty="0"/>
              <a:t> </a:t>
            </a:r>
            <a:r>
              <a:rPr lang="ru-RU" dirty="0" smtClean="0"/>
              <a:t>Овощные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4.</a:t>
            </a:r>
            <a:r>
              <a:rPr lang="ru-RU" dirty="0"/>
              <a:t> </a:t>
            </a:r>
            <a:r>
              <a:rPr lang="ru-RU" dirty="0" smtClean="0"/>
              <a:t>Сладкие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143008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Первоначальные идеи</a:t>
            </a:r>
            <a:br>
              <a:rPr lang="ru-RU" sz="2800" dirty="0" smtClean="0"/>
            </a:br>
            <a:r>
              <a:rPr lang="ru-RU" sz="1800" dirty="0" err="1" smtClean="0"/>
              <a:t>Блиныс</a:t>
            </a:r>
            <a:r>
              <a:rPr lang="ru-RU" sz="1800" dirty="0" smtClean="0"/>
              <a:t> </a:t>
            </a:r>
            <a:r>
              <a:rPr lang="ru-RU" sz="1800" dirty="0"/>
              <a:t>«ветчиной и сыром</a:t>
            </a:r>
            <a:r>
              <a:rPr lang="ru-RU" sz="1800" dirty="0" smtClean="0"/>
              <a:t>» , Блины со «сгущенкой», Блины с «красной рыбой»</a:t>
            </a:r>
            <a:endParaRPr lang="ru-RU" sz="1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6753" y="2411161"/>
            <a:ext cx="2755218" cy="20486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2411161"/>
            <a:ext cx="2777965" cy="20486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411161"/>
            <a:ext cx="2737850" cy="2039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лучшей идеи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8480516"/>
              </p:ext>
            </p:extLst>
          </p:nvPr>
        </p:nvGraphicFramePr>
        <p:xfrm>
          <a:off x="1403648" y="1577356"/>
          <a:ext cx="7254548" cy="50672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3637"/>
                <a:gridCol w="1813637"/>
                <a:gridCol w="1813637"/>
                <a:gridCol w="1813637"/>
              </a:tblGrid>
              <a:tr h="87641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Название блинов/ критерии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 «ветчиной и сыром»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Со «сгущенкой»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 «красной рыбой»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083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Вкусно</a:t>
                      </a:r>
                    </a:p>
                    <a:p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767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Полезно 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6767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Не дорого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7315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Быстро в</a:t>
                      </a:r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приготовлении</a:t>
                      </a:r>
                    </a:p>
                    <a:p>
                      <a:endParaRPr lang="ru-RU" sz="2000" b="1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2000" b="1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2000" b="1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r>
                        <a:rPr lang="ru-RU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итого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Приготовление блинов со «сгущенкой»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1928802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Первый шаг</a:t>
            </a:r>
            <a:endParaRPr lang="ru-RU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2491426"/>
            <a:ext cx="4886493" cy="36683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14678" y="714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64291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2. Второй шаг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315" y="1772816"/>
            <a:ext cx="5121684" cy="4106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500042"/>
            <a:ext cx="4429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3. Третий шаг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1628800"/>
            <a:ext cx="5282257" cy="4013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571480"/>
            <a:ext cx="4214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4. Четвертый шаг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3174" y="1844824"/>
            <a:ext cx="5276489" cy="3798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блины презентация</Template>
  <TotalTime>27</TotalTime>
  <Words>317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МБОУ «Сергачская СОШ №3» Индивидуальный проект  по технологии на тему: «Где блины-там и мы!»</vt:lpstr>
      <vt:lpstr>Слайд 2</vt:lpstr>
      <vt:lpstr>Виды блинов  1.Мясные   2. Рыбные  3. Овощные 4. Сладкие   </vt:lpstr>
      <vt:lpstr>Первоначальные идеи Блиныс «ветчиной и сыром» , Блины со «сгущенкой», Блины с «красной рыбой»</vt:lpstr>
      <vt:lpstr>Выбор лучшей идеи </vt:lpstr>
      <vt:lpstr>Приготовление блинов со «сгущенкой»</vt:lpstr>
      <vt:lpstr>Слайд 7</vt:lpstr>
      <vt:lpstr>Слайд 8</vt:lpstr>
      <vt:lpstr>Слайд 9</vt:lpstr>
      <vt:lpstr>Слайд 10</vt:lpstr>
      <vt:lpstr>Экономическое обоснование</vt:lpstr>
      <vt:lpstr>Экологическое обоснование</vt:lpstr>
      <vt:lpstr> Самооценка и оценка проекта </vt:lpstr>
      <vt:lpstr> Список литературы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 по технологии на тему: «Где блины-там и мы!»</dc:title>
  <dc:creator>Home</dc:creator>
  <cp:lastModifiedBy>Наташа</cp:lastModifiedBy>
  <cp:revision>4</cp:revision>
  <dcterms:created xsi:type="dcterms:W3CDTF">2021-04-15T11:11:51Z</dcterms:created>
  <dcterms:modified xsi:type="dcterms:W3CDTF">2021-04-15T15:30:28Z</dcterms:modified>
</cp:coreProperties>
</file>