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F1C5E7B-DDDD-41AE-A213-EB1C4A41260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888DE0-B59E-437B-8999-857F98ED081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404664"/>
            <a:ext cx="7543800" cy="1440160"/>
          </a:xfrm>
        </p:spPr>
        <p:txBody>
          <a:bodyPr/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293096"/>
            <a:ext cx="2653680" cy="172819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sz="1050" dirty="0"/>
              <a:t> </a:t>
            </a:r>
            <a:r>
              <a:rPr lang="ru-RU" sz="1050" dirty="0" smtClean="0"/>
              <a:t>                                                                                         </a:t>
            </a:r>
            <a:r>
              <a:rPr lang="ru-RU" sz="1300" dirty="0" smtClean="0"/>
              <a:t>выполнил  </a:t>
            </a:r>
          </a:p>
          <a:p>
            <a:r>
              <a:rPr lang="ru-RU" sz="1300" dirty="0"/>
              <a:t> </a:t>
            </a:r>
            <a:r>
              <a:rPr lang="ru-RU" sz="1300" dirty="0" smtClean="0"/>
              <a:t>                                                                                          ученик   </a:t>
            </a:r>
          </a:p>
          <a:p>
            <a:r>
              <a:rPr lang="ru-RU" sz="1300" dirty="0"/>
              <a:t> </a:t>
            </a:r>
            <a:r>
              <a:rPr lang="ru-RU" sz="1300" dirty="0" smtClean="0"/>
              <a:t>                                                                                           7 класса Торопов Роберт</a:t>
            </a:r>
            <a:endParaRPr lang="ru-RU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5323"/>
            <a:ext cx="4076700" cy="45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46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2952328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Санкт-Петербу́рг</a:t>
            </a:r>
            <a:r>
              <a:rPr lang="ru-RU" sz="1800" dirty="0" smtClean="0"/>
              <a:t>— </a:t>
            </a:r>
            <a:r>
              <a:rPr lang="ru-RU" sz="1800" dirty="0"/>
              <a:t>город федерального значения Российской Федерации, административный центр Северо-Западного федерального округа. Расположен на северо-западе Российской Федерации, на побережье Финского залива и в устье реки Невы. В Санкт-Петербурге находятся Конституционный Суд Российской Федерации, Геральдический совет при Президенте Российской Федерации, органы власти Ленинградской </a:t>
            </a:r>
            <a:r>
              <a:rPr lang="ru-RU" sz="1800" dirty="0" smtClean="0"/>
              <a:t>области, </a:t>
            </a:r>
            <a:r>
              <a:rPr lang="ru-RU" sz="1800" dirty="0"/>
              <a:t>Межпарламентская ассамблея стран СНГ. В городе также размещены Главное командование Военно-морского флота и штаб Западного военного округа Вооруженных сил </a:t>
            </a:r>
            <a:r>
              <a:rPr lang="ru-RU" sz="1800" dirty="0" smtClean="0"/>
              <a:t>России.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75848" cy="914400"/>
          </a:xfrm>
        </p:spPr>
        <p:txBody>
          <a:bodyPr/>
          <a:lstStyle/>
          <a:p>
            <a:r>
              <a:rPr lang="ru-RU" dirty="0"/>
              <a:t>Санкт-Петербург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86" y="4293096"/>
            <a:ext cx="30670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47" y="42930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898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568952" cy="28803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Население — 5 131 </a:t>
            </a:r>
            <a:r>
              <a:rPr lang="ru-RU" dirty="0" smtClean="0"/>
              <a:t>942 </a:t>
            </a:r>
            <a:r>
              <a:rPr lang="ru-RU" dirty="0"/>
              <a:t>(2014) . Санкт-Петербург — самый северный в мире город с населением более одного миллиона человек. Среди городов, полностью расположенных в Европе, Санкт-Петербург является третьим по населению, а также первым по численности жителей городом, не являющимся </a:t>
            </a:r>
            <a:r>
              <a:rPr lang="ru-RU" dirty="0" smtClean="0"/>
              <a:t>столицей. </a:t>
            </a:r>
            <a:r>
              <a:rPr lang="ru-RU" dirty="0"/>
              <a:t>Город — центр Санкт-Петербургской городской агломерации. Площадь города — </a:t>
            </a:r>
            <a:r>
              <a:rPr lang="ru-RU" dirty="0" smtClean="0"/>
              <a:t>1439 </a:t>
            </a:r>
            <a:r>
              <a:rPr lang="ru-RU" dirty="0"/>
              <a:t>км2, после расширения Москвы 1 июля 2012 года Санкт-Петербург был наименьшим по площади субъектом Российской Федерации.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/>
          <a:lstStyle/>
          <a:p>
            <a:r>
              <a:rPr lang="ru-RU" dirty="0"/>
              <a:t>Санкт-Петербург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9" y="458112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19" y="4594691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344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1"/>
            <a:ext cx="8640960" cy="2736303"/>
          </a:xfrm>
        </p:spPr>
        <p:txBody>
          <a:bodyPr>
            <a:normAutofit/>
          </a:bodyPr>
          <a:lstStyle/>
          <a:p>
            <a:r>
              <a:rPr lang="ru-RU" sz="1800" dirty="0"/>
              <a:t>Город основан </a:t>
            </a:r>
            <a:r>
              <a:rPr lang="ru-RU" sz="1800" dirty="0" smtClean="0"/>
              <a:t>16 </a:t>
            </a:r>
            <a:r>
              <a:rPr lang="ru-RU" sz="1800" dirty="0"/>
              <a:t>мая 1703 года Петром I. В 1712—1918 годах — столица Российского </a:t>
            </a:r>
            <a:r>
              <a:rPr lang="ru-RU" sz="1800" dirty="0" smtClean="0"/>
              <a:t>государства. </a:t>
            </a:r>
            <a:r>
              <a:rPr lang="ru-RU" sz="1800" dirty="0"/>
              <a:t>В городе произошли три революции: 1905—1907 годов, Февральская буржуазно-демократическая революция 1917 года, Октябрьская социалистическая революция 1917 года. Во время Великой Отечественной войны 1941—1945 годов город около 900 дней находился в блокаде, в результате которой до 1 500 000 человек умерли от голода. Санкт-Петербург носит звание Город-герой (с 1965 года). В его составе три «Города воинской славы»: Кронштадт, Колпино, Ломоносов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914400"/>
          </a:xfrm>
        </p:spPr>
        <p:txBody>
          <a:bodyPr/>
          <a:lstStyle/>
          <a:p>
            <a:r>
              <a:rPr lang="ru-RU" dirty="0"/>
              <a:t>Санкт-Петербург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29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44228"/>
            <a:ext cx="31432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52925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81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1"/>
            <a:ext cx="8640960" cy="3240360"/>
          </a:xfrm>
        </p:spPr>
        <p:txBody>
          <a:bodyPr>
            <a:normAutofit/>
          </a:bodyPr>
          <a:lstStyle/>
          <a:p>
            <a:r>
              <a:rPr lang="ru-RU" dirty="0"/>
              <a:t>Санкт-Петербург — важный экономический, научный и культурный центр России, крупный транспортный узел. Исторический центр Санкт-Петербурга и связанные с ним комплексы памятников входят в список объектов Всемирного наследия </a:t>
            </a:r>
            <a:r>
              <a:rPr lang="ru-RU" dirty="0" smtClean="0"/>
              <a:t>ЮНЕСКО; </a:t>
            </a:r>
            <a:r>
              <a:rPr lang="ru-RU" dirty="0"/>
              <a:t>это один из самых важных в стране центров туризма. Среди наиболее значимых культурно-туристических объектов — Эрмитаж, Кунсткамера, Мариинский театр, Российская национальная библиотека, Русский музей, Петропавловская крепость, Исаакиевский </a:t>
            </a:r>
            <a:r>
              <a:rPr lang="ru-RU" dirty="0" smtClean="0"/>
              <a:t>собор.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r>
              <a:rPr lang="ru-RU" dirty="0"/>
              <a:t>Санкт-Петербург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437112"/>
            <a:ext cx="8856983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690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016" y="908720"/>
            <a:ext cx="8605464" cy="35283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Звание Город-герой (8 мая 1965 года) с вручением медали «Золотая звезда» — «за выдающиеся заслуги перед Родиной, мужество и героизм, проявленные трудящимися Ленинграда в борьбе с немецко-фашистскими захватчиками в тяжёлых условиях длительной вражеской блокады, и в ознаменование 20-летия победы советского народа в Великой Отечественной войне 1941—1945 гг</a:t>
            </a:r>
            <a:r>
              <a:rPr lang="ru-RU" dirty="0" smtClean="0"/>
              <a:t>.»</a:t>
            </a:r>
            <a:endParaRPr lang="ru-RU" dirty="0"/>
          </a:p>
          <a:p>
            <a:r>
              <a:rPr lang="ru-RU" dirty="0"/>
              <a:t>Орден Ленина (26 января 1945 года) — «за мужество и отвагу в условиях блокады и борьбы против фашистских захватчиков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Орден Ленина (21 июня 1957 года) — «в ознаменование 250-летия Ленинграда»[75].</a:t>
            </a:r>
          </a:p>
          <a:p>
            <a:r>
              <a:rPr lang="ru-RU" dirty="0"/>
              <a:t>Орден Октябрьской Революции (4 ноября 1967 года) — «в ознаменование 50-летия Великой Октябрьской социалистической революции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Орден Красного Знамени РСФСР (5 декабря 1919 года) — «за героизм и самоотверженность петроградского пролетариата, за оборону Петрограда в Гражданскую войну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64096"/>
          </a:xfrm>
        </p:spPr>
        <p:txBody>
          <a:bodyPr/>
          <a:lstStyle/>
          <a:p>
            <a:r>
              <a:rPr lang="ru-RU" dirty="0"/>
              <a:t>Санкт-Петербург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4836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95986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</TotalTime>
  <Words>462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Санкт-Петербург</vt:lpstr>
      <vt:lpstr>Санкт-Петербург</vt:lpstr>
      <vt:lpstr>Санкт-Петербург</vt:lpstr>
      <vt:lpstr>Санкт-Петербург</vt:lpstr>
      <vt:lpstr>Санкт-Петербург</vt:lpstr>
      <vt:lpstr>Санкт-Петербург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</dc:title>
  <dc:creator>Пользователь</dc:creator>
  <cp:lastModifiedBy>Пользователь</cp:lastModifiedBy>
  <cp:revision>3</cp:revision>
  <dcterms:created xsi:type="dcterms:W3CDTF">2014-05-06T11:19:46Z</dcterms:created>
  <dcterms:modified xsi:type="dcterms:W3CDTF">2014-05-06T11:48:18Z</dcterms:modified>
</cp:coreProperties>
</file>