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9FD"/>
    <a:srgbClr val="A4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3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8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3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6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5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5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5FF2-5CAA-463F-AD16-7404A099F279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B54A-6A4D-4AAE-8FAA-E3E8E94E8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Удивительная вода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Бредникова</a:t>
            </a:r>
            <a:r>
              <a:rPr lang="ru-RU" sz="2800" dirty="0" smtClean="0">
                <a:solidFill>
                  <a:schemeClr val="tx1"/>
                </a:solidFill>
              </a:rPr>
              <a:t> Светлана Александровна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МАДОУ № 34 «Золотой ключик»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7"/>
            <a:ext cx="289066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ЖИДКОЕ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361469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ТВЕРДОЕ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78994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ГАЗООБРАЗНОЕ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5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Найди твердое состояние воды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teacher\Desktop\Бредникова\clouds-146483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0" y="1268760"/>
            <a:ext cx="37815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golos.ua/images/items/2019-07/04/3x1sPRohANb1NLMh/img_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6" y="1268760"/>
            <a:ext cx="377811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bigsasisa.org/uploads/posts/1405467411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55" y="4005064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\Desktop\Бредникова\yaa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06" y="4005064"/>
            <a:ext cx="377811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Найди жидкое состояние воды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https://im0-tub-ru.yandex.net/i?id=c6d3ed2a0091af311856b201d7ee7668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0" y="1381456"/>
            <a:ext cx="3240000" cy="2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teacher\Desktop\Бредникова\b_1706351502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24000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teacher\Desktop\Бредникова\voparp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38399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avatars.mds.yandex.net/get-pdb/877347/4b7bdcf9-beca-44b3-bc1a-a8ff96e08787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3" y="1412776"/>
            <a:ext cx="3240000" cy="23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Найди  газообразное  состояние  воды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Картинки по запросу РОСА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5570"/>
            <a:ext cx="3528392" cy="257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eacher\Desktop\Бредникова\1898_ori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3106"/>
            <a:ext cx="352839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водопад картинк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"/>
          <a:stretch/>
        </p:blipFill>
        <p:spPr bwMode="auto">
          <a:xfrm>
            <a:off x="4860032" y="4061788"/>
            <a:ext cx="3686051" cy="2407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teacher\Desktop\Бредникова\clouds-1464836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3663"/>
            <a:ext cx="3686051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6" y="2650096"/>
            <a:ext cx="554461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Кому нужна вода?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https://avatars.mds.yandex.net/get-pdb/1325254/4550f071-a1c4-4ed7-aaf1-d6a0cc3e4469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4" y="400353"/>
            <a:ext cx="3606332" cy="22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sud-ok.ru/wp-content/uploads/2019/06/4-otritsatelnaya-gruppa-krovi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0462"/>
            <a:ext cx="3645451" cy="22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ages.wallpaperscraft.ru/image/ptica_sinica_shishki_derevo_vetka_53359_1680x1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6" y="4005064"/>
            <a:ext cx="3635930" cy="2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get-pdb/909209/8e49514e-7df3-40f6-8b82-2f2754a663e5/s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58" y="3919100"/>
            <a:ext cx="3670108" cy="25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31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Удивительная вода</vt:lpstr>
      <vt:lpstr>Презентация PowerPoint</vt:lpstr>
      <vt:lpstr>Найди твердое состояние воды</vt:lpstr>
      <vt:lpstr>Найди жидкое состояние воды</vt:lpstr>
      <vt:lpstr>Найди  газообразное  состояние  воды</vt:lpstr>
      <vt:lpstr>Кому нужна вода?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2019-11-26T09:21:54Z</dcterms:created>
  <dcterms:modified xsi:type="dcterms:W3CDTF">2019-11-26T11:23:43Z</dcterms:modified>
</cp:coreProperties>
</file>